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6"/>
  </p:notesMasterIdLst>
  <p:sldIdLst>
    <p:sldId id="268" r:id="rId2"/>
    <p:sldId id="354" r:id="rId3"/>
    <p:sldId id="355" r:id="rId4"/>
    <p:sldId id="356" r:id="rId5"/>
    <p:sldId id="357" r:id="rId6"/>
    <p:sldId id="358" r:id="rId7"/>
    <p:sldId id="353" r:id="rId8"/>
    <p:sldId id="296" r:id="rId9"/>
    <p:sldId id="269" r:id="rId10"/>
    <p:sldId id="270" r:id="rId11"/>
    <p:sldId id="271" r:id="rId12"/>
    <p:sldId id="272" r:id="rId13"/>
    <p:sldId id="273" r:id="rId14"/>
    <p:sldId id="319" r:id="rId15"/>
    <p:sldId id="297" r:id="rId16"/>
    <p:sldId id="298" r:id="rId17"/>
    <p:sldId id="299" r:id="rId18"/>
    <p:sldId id="300" r:id="rId19"/>
    <p:sldId id="301" r:id="rId20"/>
    <p:sldId id="302" r:id="rId21"/>
    <p:sldId id="320" r:id="rId22"/>
    <p:sldId id="303" r:id="rId23"/>
    <p:sldId id="304" r:id="rId24"/>
    <p:sldId id="305" r:id="rId25"/>
    <p:sldId id="306" r:id="rId26"/>
    <p:sldId id="307" r:id="rId27"/>
    <p:sldId id="359" r:id="rId28"/>
    <p:sldId id="308" r:id="rId29"/>
    <p:sldId id="309" r:id="rId30"/>
    <p:sldId id="310" r:id="rId31"/>
    <p:sldId id="322" r:id="rId32"/>
    <p:sldId id="311" r:id="rId33"/>
    <p:sldId id="312" r:id="rId34"/>
    <p:sldId id="313" r:id="rId35"/>
    <p:sldId id="323" r:id="rId36"/>
    <p:sldId id="314" r:id="rId37"/>
    <p:sldId id="315" r:id="rId38"/>
    <p:sldId id="316" r:id="rId39"/>
    <p:sldId id="340" r:id="rId40"/>
    <p:sldId id="317" r:id="rId41"/>
    <p:sldId id="324" r:id="rId42"/>
    <p:sldId id="325" r:id="rId43"/>
    <p:sldId id="326" r:id="rId44"/>
    <p:sldId id="341" r:id="rId45"/>
    <p:sldId id="366" r:id="rId46"/>
    <p:sldId id="329" r:id="rId47"/>
    <p:sldId id="342" r:id="rId48"/>
    <p:sldId id="330" r:id="rId49"/>
    <p:sldId id="332" r:id="rId50"/>
    <p:sldId id="333" r:id="rId51"/>
    <p:sldId id="334" r:id="rId52"/>
    <p:sldId id="343" r:id="rId53"/>
    <p:sldId id="364" r:id="rId54"/>
    <p:sldId id="335" r:id="rId55"/>
    <p:sldId id="336" r:id="rId56"/>
    <p:sldId id="337" r:id="rId57"/>
    <p:sldId id="339" r:id="rId58"/>
    <p:sldId id="338" r:id="rId59"/>
    <p:sldId id="367" r:id="rId60"/>
    <p:sldId id="385" r:id="rId61"/>
    <p:sldId id="368" r:id="rId62"/>
    <p:sldId id="369" r:id="rId63"/>
    <p:sldId id="389" r:id="rId64"/>
    <p:sldId id="390" r:id="rId65"/>
    <p:sldId id="370" r:id="rId66"/>
    <p:sldId id="371" r:id="rId67"/>
    <p:sldId id="372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69" r:id="rId76"/>
    <p:sldId id="463" r:id="rId77"/>
    <p:sldId id="466" r:id="rId78"/>
    <p:sldId id="467" r:id="rId79"/>
    <p:sldId id="468" r:id="rId80"/>
    <p:sldId id="470" r:id="rId81"/>
    <p:sldId id="471" r:id="rId82"/>
    <p:sldId id="472" r:id="rId83"/>
    <p:sldId id="473" r:id="rId84"/>
    <p:sldId id="474" r:id="rId85"/>
    <p:sldId id="475" r:id="rId86"/>
    <p:sldId id="476" r:id="rId87"/>
    <p:sldId id="477" r:id="rId88"/>
    <p:sldId id="479" r:id="rId89"/>
    <p:sldId id="480" r:id="rId90"/>
    <p:sldId id="481" r:id="rId91"/>
    <p:sldId id="478" r:id="rId92"/>
    <p:sldId id="464" r:id="rId93"/>
    <p:sldId id="482" r:id="rId94"/>
    <p:sldId id="483" r:id="rId95"/>
    <p:sldId id="484" r:id="rId96"/>
    <p:sldId id="485" r:id="rId97"/>
    <p:sldId id="487" r:id="rId98"/>
    <p:sldId id="488" r:id="rId99"/>
    <p:sldId id="489" r:id="rId100"/>
    <p:sldId id="490" r:id="rId101"/>
    <p:sldId id="492" r:id="rId102"/>
    <p:sldId id="493" r:id="rId103"/>
    <p:sldId id="494" r:id="rId104"/>
    <p:sldId id="445" r:id="rId105"/>
    <p:sldId id="446" r:id="rId106"/>
    <p:sldId id="401" r:id="rId107"/>
    <p:sldId id="402" r:id="rId108"/>
    <p:sldId id="403" r:id="rId109"/>
    <p:sldId id="373" r:id="rId110"/>
    <p:sldId id="405" r:id="rId111"/>
    <p:sldId id="406" r:id="rId112"/>
    <p:sldId id="407" r:id="rId113"/>
    <p:sldId id="495" r:id="rId114"/>
    <p:sldId id="500" r:id="rId115"/>
    <p:sldId id="501" r:id="rId116"/>
    <p:sldId id="499" r:id="rId117"/>
    <p:sldId id="496" r:id="rId118"/>
    <p:sldId id="497" r:id="rId119"/>
    <p:sldId id="498" r:id="rId120"/>
    <p:sldId id="374" r:id="rId121"/>
    <p:sldId id="409" r:id="rId122"/>
    <p:sldId id="502" r:id="rId123"/>
    <p:sldId id="503" r:id="rId124"/>
    <p:sldId id="504" r:id="rId125"/>
    <p:sldId id="411" r:id="rId126"/>
    <p:sldId id="412" r:id="rId127"/>
    <p:sldId id="375" r:id="rId128"/>
    <p:sldId id="413" r:id="rId129"/>
    <p:sldId id="414" r:id="rId130"/>
    <p:sldId id="415" r:id="rId131"/>
    <p:sldId id="416" r:id="rId132"/>
    <p:sldId id="376" r:id="rId133"/>
    <p:sldId id="417" r:id="rId134"/>
    <p:sldId id="418" r:id="rId135"/>
    <p:sldId id="419" r:id="rId136"/>
    <p:sldId id="377" r:id="rId137"/>
    <p:sldId id="421" r:id="rId138"/>
    <p:sldId id="422" r:id="rId139"/>
    <p:sldId id="378" r:id="rId140"/>
    <p:sldId id="425" r:id="rId141"/>
    <p:sldId id="426" r:id="rId142"/>
    <p:sldId id="379" r:id="rId143"/>
    <p:sldId id="429" r:id="rId144"/>
    <p:sldId id="430" r:id="rId145"/>
    <p:sldId id="380" r:id="rId146"/>
    <p:sldId id="433" r:id="rId147"/>
    <p:sldId id="381" r:id="rId148"/>
    <p:sldId id="437" r:id="rId149"/>
    <p:sldId id="438" r:id="rId150"/>
    <p:sldId id="439" r:id="rId151"/>
    <p:sldId id="382" r:id="rId152"/>
    <p:sldId id="444" r:id="rId153"/>
    <p:sldId id="383" r:id="rId154"/>
    <p:sldId id="384" r:id="rId1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0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y" userId="51590b7b-a373-4bbe-8e38-44e726520488" providerId="ADAL" clId="{AE1F68FD-DAD7-43B1-A332-FD9D2A88627F}"/>
    <pc:docChg chg="modSld">
      <pc:chgData name="Nguyen Thi Thuy" userId="51590b7b-a373-4bbe-8e38-44e726520488" providerId="ADAL" clId="{AE1F68FD-DAD7-43B1-A332-FD9D2A88627F}" dt="2021-10-04T14:28:57.961" v="0" actId="14100"/>
      <pc:docMkLst>
        <pc:docMk/>
      </pc:docMkLst>
      <pc:sldChg chg="modSp mod">
        <pc:chgData name="Nguyen Thi Thuy" userId="51590b7b-a373-4bbe-8e38-44e726520488" providerId="ADAL" clId="{AE1F68FD-DAD7-43B1-A332-FD9D2A88627F}" dt="2021-10-04T14:28:57.961" v="0" actId="14100"/>
        <pc:sldMkLst>
          <pc:docMk/>
          <pc:sldMk cId="3516146401" sldId="314"/>
        </pc:sldMkLst>
        <pc:picChg chg="mod">
          <ac:chgData name="Nguyen Thi Thuy" userId="51590b7b-a373-4bbe-8e38-44e726520488" providerId="ADAL" clId="{AE1F68FD-DAD7-43B1-A332-FD9D2A88627F}" dt="2021-10-04T14:28:57.961" v="0" actId="14100"/>
          <ac:picMkLst>
            <pc:docMk/>
            <pc:sldMk cId="3516146401" sldId="314"/>
            <ac:picMk id="2" creationId="{4758AE8B-E2D8-41BE-8296-47FAB9E9059C}"/>
          </ac:picMkLst>
        </pc:picChg>
      </pc:sldChg>
    </pc:docChg>
  </pc:docChgLst>
  <pc:docChgLst>
    <pc:chgData name="Nguyen Bui Trong Tin" userId="e8b171ad-d98b-49d5-bbe6-f86bd94206fe" providerId="ADAL" clId="{CFDF554F-D0AF-4073-A9A6-22DAD114AA82}"/>
    <pc:docChg chg="undo custSel addSld delSld modSld sldOrd">
      <pc:chgData name="Nguyen Bui Trong Tin" userId="e8b171ad-d98b-49d5-bbe6-f86bd94206fe" providerId="ADAL" clId="{CFDF554F-D0AF-4073-A9A6-22DAD114AA82}" dt="2021-10-04T10:28:06.758" v="7402" actId="47"/>
      <pc:docMkLst>
        <pc:docMk/>
      </pc:docMkLst>
      <pc:sldChg chg="modSp mod">
        <pc:chgData name="Nguyen Bui Trong Tin" userId="e8b171ad-d98b-49d5-bbe6-f86bd94206fe" providerId="ADAL" clId="{CFDF554F-D0AF-4073-A9A6-22DAD114AA82}" dt="2021-09-27T15:51:12.931" v="3" actId="20577"/>
        <pc:sldMkLst>
          <pc:docMk/>
          <pc:sldMk cId="1653101604" sldId="268"/>
        </pc:sldMkLst>
        <pc:spChg chg="mod">
          <ac:chgData name="Nguyen Bui Trong Tin" userId="e8b171ad-d98b-49d5-bbe6-f86bd94206fe" providerId="ADAL" clId="{CFDF554F-D0AF-4073-A9A6-22DAD114AA82}" dt="2021-09-27T15:51:12.931" v="3" actId="20577"/>
          <ac:spMkLst>
            <pc:docMk/>
            <pc:sldMk cId="1653101604" sldId="268"/>
            <ac:spMk id="3" creationId="{139D5992-74CA-4E5E-831D-1F8F99FB57FF}"/>
          </ac:spMkLst>
        </pc:spChg>
      </pc:sldChg>
      <pc:sldChg chg="modNotesTx">
        <pc:chgData name="Nguyen Bui Trong Tin" userId="e8b171ad-d98b-49d5-bbe6-f86bd94206fe" providerId="ADAL" clId="{CFDF554F-D0AF-4073-A9A6-22DAD114AA82}" dt="2021-09-28T04:22:55.553" v="1241" actId="20577"/>
        <pc:sldMkLst>
          <pc:docMk/>
          <pc:sldMk cId="3994294326" sldId="297"/>
        </pc:sldMkLst>
      </pc:sldChg>
      <pc:sldChg chg="addSp modSp mod">
        <pc:chgData name="Nguyen Bui Trong Tin" userId="e8b171ad-d98b-49d5-bbe6-f86bd94206fe" providerId="ADAL" clId="{CFDF554F-D0AF-4073-A9A6-22DAD114AA82}" dt="2021-09-28T07:07:53.958" v="1500" actId="20577"/>
        <pc:sldMkLst>
          <pc:docMk/>
          <pc:sldMk cId="3362834603" sldId="304"/>
        </pc:sldMkLst>
        <pc:spChg chg="mod">
          <ac:chgData name="Nguyen Bui Trong Tin" userId="e8b171ad-d98b-49d5-bbe6-f86bd94206fe" providerId="ADAL" clId="{CFDF554F-D0AF-4073-A9A6-22DAD114AA82}" dt="2021-09-28T07:07:53.958" v="1500" actId="20577"/>
          <ac:spMkLst>
            <pc:docMk/>
            <pc:sldMk cId="3362834603" sldId="30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7:05:13.730" v="1249" actId="14100"/>
          <ac:picMkLst>
            <pc:docMk/>
            <pc:sldMk cId="3362834603" sldId="304"/>
            <ac:picMk id="4" creationId="{F2591421-CC49-4EFC-8206-AB03DBA1287F}"/>
          </ac:picMkLst>
        </pc:picChg>
      </pc:sldChg>
      <pc:sldChg chg="modSp del mod modNotesTx">
        <pc:chgData name="Nguyen Bui Trong Tin" userId="e8b171ad-d98b-49d5-bbe6-f86bd94206fe" providerId="ADAL" clId="{CFDF554F-D0AF-4073-A9A6-22DAD114AA82}" dt="2021-09-28T07:20:28.446" v="1501" actId="47"/>
        <pc:sldMkLst>
          <pc:docMk/>
          <pc:sldMk cId="3826417006" sldId="321"/>
        </pc:sldMkLst>
        <pc:spChg chg="mod">
          <ac:chgData name="Nguyen Bui Trong Tin" userId="e8b171ad-d98b-49d5-bbe6-f86bd94206fe" providerId="ADAL" clId="{CFDF554F-D0AF-4073-A9A6-22DAD114AA82}" dt="2021-09-27T16:03:44.525" v="74" actId="20577"/>
          <ac:spMkLst>
            <pc:docMk/>
            <pc:sldMk cId="3826417006" sldId="321"/>
            <ac:spMk id="3" creationId="{139D5992-74CA-4E5E-831D-1F8F99FB57FF}"/>
          </ac:spMkLst>
        </pc:spChg>
      </pc:sldChg>
      <pc:sldChg chg="modNotesTx">
        <pc:chgData name="Nguyen Bui Trong Tin" userId="e8b171ad-d98b-49d5-bbe6-f86bd94206fe" providerId="ADAL" clId="{CFDF554F-D0AF-4073-A9A6-22DAD114AA82}" dt="2021-09-28T02:24:25.257" v="1086" actId="20577"/>
        <pc:sldMkLst>
          <pc:docMk/>
          <pc:sldMk cId="681686746" sldId="323"/>
        </pc:sldMkLst>
      </pc:sldChg>
      <pc:sldChg chg="del">
        <pc:chgData name="Nguyen Bui Trong Tin" userId="e8b171ad-d98b-49d5-bbe6-f86bd94206fe" providerId="ADAL" clId="{CFDF554F-D0AF-4073-A9A6-22DAD114AA82}" dt="2021-10-03T04:46:25.588" v="4050" actId="47"/>
        <pc:sldMkLst>
          <pc:docMk/>
          <pc:sldMk cId="4235658672" sldId="327"/>
        </pc:sldMkLst>
      </pc:sldChg>
      <pc:sldChg chg="del">
        <pc:chgData name="Nguyen Bui Trong Tin" userId="e8b171ad-d98b-49d5-bbe6-f86bd94206fe" providerId="ADAL" clId="{CFDF554F-D0AF-4073-A9A6-22DAD114AA82}" dt="2021-10-03T04:46:25.588" v="4050" actId="47"/>
        <pc:sldMkLst>
          <pc:docMk/>
          <pc:sldMk cId="2249079397" sldId="328"/>
        </pc:sldMkLst>
      </pc:sldChg>
      <pc:sldChg chg="modNotesTx">
        <pc:chgData name="Nguyen Bui Trong Tin" userId="e8b171ad-d98b-49d5-bbe6-f86bd94206fe" providerId="ADAL" clId="{CFDF554F-D0AF-4073-A9A6-22DAD114AA82}" dt="2021-09-28T02:24:34.098" v="1087" actId="20577"/>
        <pc:sldMkLst>
          <pc:docMk/>
          <pc:sldMk cId="1953548164" sldId="340"/>
        </pc:sldMkLst>
      </pc:sldChg>
      <pc:sldChg chg="modNotesTx">
        <pc:chgData name="Nguyen Bui Trong Tin" userId="e8b171ad-d98b-49d5-bbe6-f86bd94206fe" providerId="ADAL" clId="{CFDF554F-D0AF-4073-A9A6-22DAD114AA82}" dt="2021-09-28T02:23:59.959" v="1085" actId="20577"/>
        <pc:sldMkLst>
          <pc:docMk/>
          <pc:sldMk cId="1685211569" sldId="341"/>
        </pc:sldMkLst>
      </pc:sldChg>
      <pc:sldChg chg="modNotesTx">
        <pc:chgData name="Nguyen Bui Trong Tin" userId="e8b171ad-d98b-49d5-bbe6-f86bd94206fe" providerId="ADAL" clId="{CFDF554F-D0AF-4073-A9A6-22DAD114AA82}" dt="2021-09-28T02:24:43.352" v="1088" actId="20577"/>
        <pc:sldMkLst>
          <pc:docMk/>
          <pc:sldMk cId="3395335345" sldId="342"/>
        </pc:sldMkLst>
      </pc:sldChg>
      <pc:sldChg chg="modSp mod modNotesTx">
        <pc:chgData name="Nguyen Bui Trong Tin" userId="e8b171ad-d98b-49d5-bbe6-f86bd94206fe" providerId="ADAL" clId="{CFDF554F-D0AF-4073-A9A6-22DAD114AA82}" dt="2021-10-03T04:46:41.667" v="4083" actId="20577"/>
        <pc:sldMkLst>
          <pc:docMk/>
          <pc:sldMk cId="730578677" sldId="343"/>
        </pc:sldMkLst>
        <pc:spChg chg="mod">
          <ac:chgData name="Nguyen Bui Trong Tin" userId="e8b171ad-d98b-49d5-bbe6-f86bd94206fe" providerId="ADAL" clId="{CFDF554F-D0AF-4073-A9A6-22DAD114AA82}" dt="2021-10-03T04:46:41.667" v="4083" actId="20577"/>
          <ac:spMkLst>
            <pc:docMk/>
            <pc:sldMk cId="730578677" sldId="343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CFDF554F-D0AF-4073-A9A6-22DAD114AA82}" dt="2021-09-27T16:37:35.234" v="341" actId="47"/>
        <pc:sldMkLst>
          <pc:docMk/>
          <pc:sldMk cId="2028447275" sldId="344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1495645088" sldId="345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2533030990" sldId="346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2967752476" sldId="347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4270858335" sldId="348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700463025" sldId="349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3416956409" sldId="350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4244478294" sldId="351"/>
        </pc:sldMkLst>
      </pc:sldChg>
      <pc:sldChg chg="del">
        <pc:chgData name="Nguyen Bui Trong Tin" userId="e8b171ad-d98b-49d5-bbe6-f86bd94206fe" providerId="ADAL" clId="{CFDF554F-D0AF-4073-A9A6-22DAD114AA82}" dt="2021-10-04T10:28:06.758" v="7402" actId="47"/>
        <pc:sldMkLst>
          <pc:docMk/>
          <pc:sldMk cId="3093012354" sldId="352"/>
        </pc:sldMkLst>
      </pc:sldChg>
      <pc:sldChg chg="add">
        <pc:chgData name="Nguyen Bui Trong Tin" userId="e8b171ad-d98b-49d5-bbe6-f86bd94206fe" providerId="ADAL" clId="{CFDF554F-D0AF-4073-A9A6-22DAD114AA82}" dt="2021-09-27T15:51:07.074" v="0" actId="2890"/>
        <pc:sldMkLst>
          <pc:docMk/>
          <pc:sldMk cId="2917925511" sldId="353"/>
        </pc:sldMkLst>
      </pc:sldChg>
      <pc:sldChg chg="addSp delSp modSp add mod modNotesTx">
        <pc:chgData name="Nguyen Bui Trong Tin" userId="e8b171ad-d98b-49d5-bbe6-f86bd94206fe" providerId="ADAL" clId="{CFDF554F-D0AF-4073-A9A6-22DAD114AA82}" dt="2021-10-02T03:20:51.842" v="1502" actId="20577"/>
        <pc:sldMkLst>
          <pc:docMk/>
          <pc:sldMk cId="3869620725" sldId="354"/>
        </pc:sldMkLst>
        <pc:spChg chg="mod">
          <ac:chgData name="Nguyen Bui Trong Tin" userId="e8b171ad-d98b-49d5-bbe6-f86bd94206fe" providerId="ADAL" clId="{CFDF554F-D0AF-4073-A9A6-22DAD114AA82}" dt="2021-10-02T03:20:51.842" v="1502" actId="20577"/>
          <ac:spMkLst>
            <pc:docMk/>
            <pc:sldMk cId="3869620725" sldId="354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CFDF554F-D0AF-4073-A9A6-22DAD114AA82}" dt="2021-09-27T15:51:18.671" v="5" actId="478"/>
          <ac:picMkLst>
            <pc:docMk/>
            <pc:sldMk cId="3869620725" sldId="354"/>
            <ac:picMk id="2" creationId="{0C262312-91D9-4635-A8D3-5DB70B05352B}"/>
          </ac:picMkLst>
        </pc:picChg>
        <pc:picChg chg="add mod">
          <ac:chgData name="Nguyen Bui Trong Tin" userId="e8b171ad-d98b-49d5-bbe6-f86bd94206fe" providerId="ADAL" clId="{CFDF554F-D0AF-4073-A9A6-22DAD114AA82}" dt="2021-09-27T15:57:00.120" v="14" actId="1076"/>
          <ac:picMkLst>
            <pc:docMk/>
            <pc:sldMk cId="3869620725" sldId="354"/>
            <ac:picMk id="5" creationId="{B29EF389-316E-4B84-AB43-1EFEEBE983FA}"/>
          </ac:picMkLst>
        </pc:picChg>
      </pc:sldChg>
      <pc:sldChg chg="addSp modSp add mod modNotesTx">
        <pc:chgData name="Nguyen Bui Trong Tin" userId="e8b171ad-d98b-49d5-bbe6-f86bd94206fe" providerId="ADAL" clId="{CFDF554F-D0AF-4073-A9A6-22DAD114AA82}" dt="2021-10-02T03:20:56.375" v="1505" actId="20577"/>
        <pc:sldMkLst>
          <pc:docMk/>
          <pc:sldMk cId="1909692859" sldId="355"/>
        </pc:sldMkLst>
        <pc:spChg chg="mod">
          <ac:chgData name="Nguyen Bui Trong Tin" userId="e8b171ad-d98b-49d5-bbe6-f86bd94206fe" providerId="ADAL" clId="{CFDF554F-D0AF-4073-A9A6-22DAD114AA82}" dt="2021-10-02T03:20:56.375" v="1505" actId="20577"/>
          <ac:spMkLst>
            <pc:docMk/>
            <pc:sldMk cId="1909692859" sldId="35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7T15:58:24.210" v="17" actId="14100"/>
          <ac:picMkLst>
            <pc:docMk/>
            <pc:sldMk cId="1909692859" sldId="355"/>
            <ac:picMk id="4" creationId="{8CEEB6A9-9DFC-4C8A-A1CD-B2809D58F7C4}"/>
          </ac:picMkLst>
        </pc:picChg>
      </pc:sldChg>
      <pc:sldChg chg="addSp modSp add mod modNotesTx">
        <pc:chgData name="Nguyen Bui Trong Tin" userId="e8b171ad-d98b-49d5-bbe6-f86bd94206fe" providerId="ADAL" clId="{CFDF554F-D0AF-4073-A9A6-22DAD114AA82}" dt="2021-10-02T03:23:01.891" v="1560" actId="20577"/>
        <pc:sldMkLst>
          <pc:docMk/>
          <pc:sldMk cId="3528401567" sldId="356"/>
        </pc:sldMkLst>
        <pc:spChg chg="mod">
          <ac:chgData name="Nguyen Bui Trong Tin" userId="e8b171ad-d98b-49d5-bbe6-f86bd94206fe" providerId="ADAL" clId="{CFDF554F-D0AF-4073-A9A6-22DAD114AA82}" dt="2021-10-02T03:23:01.891" v="1560" actId="20577"/>
          <ac:spMkLst>
            <pc:docMk/>
            <pc:sldMk cId="3528401567" sldId="3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7T15:58:36.410" v="19" actId="1076"/>
          <ac:picMkLst>
            <pc:docMk/>
            <pc:sldMk cId="3528401567" sldId="356"/>
            <ac:picMk id="4" creationId="{C672C754-85F9-4CD5-9867-E2E4C65F93EB}"/>
          </ac:picMkLst>
        </pc:picChg>
      </pc:sldChg>
      <pc:sldChg chg="addSp modSp add mod modNotesTx">
        <pc:chgData name="Nguyen Bui Trong Tin" userId="e8b171ad-d98b-49d5-bbe6-f86bd94206fe" providerId="ADAL" clId="{CFDF554F-D0AF-4073-A9A6-22DAD114AA82}" dt="2021-10-02T03:25:09.505" v="1667" actId="20577"/>
        <pc:sldMkLst>
          <pc:docMk/>
          <pc:sldMk cId="1389528451" sldId="357"/>
        </pc:sldMkLst>
        <pc:spChg chg="mod">
          <ac:chgData name="Nguyen Bui Trong Tin" userId="e8b171ad-d98b-49d5-bbe6-f86bd94206fe" providerId="ADAL" clId="{CFDF554F-D0AF-4073-A9A6-22DAD114AA82}" dt="2021-10-02T03:25:09.505" v="1667" actId="20577"/>
          <ac:spMkLst>
            <pc:docMk/>
            <pc:sldMk cId="1389528451" sldId="357"/>
            <ac:spMk id="3" creationId="{139D5992-74CA-4E5E-831D-1F8F99FB57FF}"/>
          </ac:spMkLst>
        </pc:spChg>
        <pc:picChg chg="add mod modCrop">
          <ac:chgData name="Nguyen Bui Trong Tin" userId="e8b171ad-d98b-49d5-bbe6-f86bd94206fe" providerId="ADAL" clId="{CFDF554F-D0AF-4073-A9A6-22DAD114AA82}" dt="2021-09-27T15:58:57.103" v="24" actId="732"/>
          <ac:picMkLst>
            <pc:docMk/>
            <pc:sldMk cId="1389528451" sldId="357"/>
            <ac:picMk id="4" creationId="{E7456009-6FEF-4574-A18F-6C3B8EA154BC}"/>
          </ac:picMkLst>
        </pc:picChg>
        <pc:picChg chg="add mod modCrop">
          <ac:chgData name="Nguyen Bui Trong Tin" userId="e8b171ad-d98b-49d5-bbe6-f86bd94206fe" providerId="ADAL" clId="{CFDF554F-D0AF-4073-A9A6-22DAD114AA82}" dt="2021-09-27T15:59:06.156" v="28" actId="1076"/>
          <ac:picMkLst>
            <pc:docMk/>
            <pc:sldMk cId="1389528451" sldId="357"/>
            <ac:picMk id="5" creationId="{585A3641-99CF-4700-843C-28784EEFD913}"/>
          </ac:picMkLst>
        </pc:picChg>
        <pc:picChg chg="add mod">
          <ac:chgData name="Nguyen Bui Trong Tin" userId="e8b171ad-d98b-49d5-bbe6-f86bd94206fe" providerId="ADAL" clId="{CFDF554F-D0AF-4073-A9A6-22DAD114AA82}" dt="2021-09-27T15:59:17.260" v="31" actId="1076"/>
          <ac:picMkLst>
            <pc:docMk/>
            <pc:sldMk cId="1389528451" sldId="357"/>
            <ac:picMk id="7" creationId="{7432F4AF-C6F1-4E3E-A683-078CD0752954}"/>
          </ac:picMkLst>
        </pc:picChg>
      </pc:sldChg>
      <pc:sldChg chg="addSp delSp modSp add mod ord modNotesTx">
        <pc:chgData name="Nguyen Bui Trong Tin" userId="e8b171ad-d98b-49d5-bbe6-f86bd94206fe" providerId="ADAL" clId="{CFDF554F-D0AF-4073-A9A6-22DAD114AA82}" dt="2021-10-02T03:28:58.620" v="1705" actId="14100"/>
        <pc:sldMkLst>
          <pc:docMk/>
          <pc:sldMk cId="377396275" sldId="358"/>
        </pc:sldMkLst>
        <pc:spChg chg="mod">
          <ac:chgData name="Nguyen Bui Trong Tin" userId="e8b171ad-d98b-49d5-bbe6-f86bd94206fe" providerId="ADAL" clId="{CFDF554F-D0AF-4073-A9A6-22DAD114AA82}" dt="2021-10-02T03:27:48.273" v="1703" actId="20577"/>
          <ac:spMkLst>
            <pc:docMk/>
            <pc:sldMk cId="377396275" sldId="3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2T03:28:58.620" v="1705" actId="14100"/>
          <ac:picMkLst>
            <pc:docMk/>
            <pc:sldMk cId="377396275" sldId="358"/>
            <ac:picMk id="4" creationId="{0BE94AB2-00F9-4558-B41C-66172CCFDFE8}"/>
          </ac:picMkLst>
        </pc:picChg>
        <pc:picChg chg="del">
          <ac:chgData name="Nguyen Bui Trong Tin" userId="e8b171ad-d98b-49d5-bbe6-f86bd94206fe" providerId="ADAL" clId="{CFDF554F-D0AF-4073-A9A6-22DAD114AA82}" dt="2021-09-27T15:59:25.929" v="35" actId="478"/>
          <ac:picMkLst>
            <pc:docMk/>
            <pc:sldMk cId="377396275" sldId="358"/>
            <ac:picMk id="4" creationId="{C672C754-85F9-4CD5-9867-E2E4C65F93EB}"/>
          </ac:picMkLst>
        </pc:picChg>
        <pc:picChg chg="add mod">
          <ac:chgData name="Nguyen Bui Trong Tin" userId="e8b171ad-d98b-49d5-bbe6-f86bd94206fe" providerId="ADAL" clId="{CFDF554F-D0AF-4073-A9A6-22DAD114AA82}" dt="2021-09-27T15:59:40.166" v="37" actId="1076"/>
          <ac:picMkLst>
            <pc:docMk/>
            <pc:sldMk cId="377396275" sldId="358"/>
            <ac:picMk id="5" creationId="{117D0AA8-88F8-487E-B38D-42417C43EBBA}"/>
          </ac:picMkLst>
        </pc:picChg>
      </pc:sldChg>
      <pc:sldChg chg="add modNotesTx">
        <pc:chgData name="Nguyen Bui Trong Tin" userId="e8b171ad-d98b-49d5-bbe6-f86bd94206fe" providerId="ADAL" clId="{CFDF554F-D0AF-4073-A9A6-22DAD114AA82}" dt="2021-09-28T02:26:25.189" v="1092" actId="20577"/>
        <pc:sldMkLst>
          <pc:docMk/>
          <pc:sldMk cId="1835468347" sldId="359"/>
        </pc:sldMkLst>
      </pc:sldChg>
      <pc:sldChg chg="addSp delSp modSp add del mod">
        <pc:chgData name="Nguyen Bui Trong Tin" userId="e8b171ad-d98b-49d5-bbe6-f86bd94206fe" providerId="ADAL" clId="{CFDF554F-D0AF-4073-A9A6-22DAD114AA82}" dt="2021-09-28T07:20:28.446" v="1501" actId="47"/>
        <pc:sldMkLst>
          <pc:docMk/>
          <pc:sldMk cId="3392906651" sldId="360"/>
        </pc:sldMkLst>
        <pc:spChg chg="mod">
          <ac:chgData name="Nguyen Bui Trong Tin" userId="e8b171ad-d98b-49d5-bbe6-f86bd94206fe" providerId="ADAL" clId="{CFDF554F-D0AF-4073-A9A6-22DAD114AA82}" dt="2021-09-27T16:03:51.904" v="77" actId="6549"/>
          <ac:spMkLst>
            <pc:docMk/>
            <pc:sldMk cId="3392906651" sldId="360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CFDF554F-D0AF-4073-A9A6-22DAD114AA82}" dt="2021-09-27T16:03:49.832" v="76" actId="478"/>
          <ac:picMkLst>
            <pc:docMk/>
            <pc:sldMk cId="3392906651" sldId="360"/>
            <ac:picMk id="2" creationId="{2A58568D-9609-43CC-9B59-A718F955F3BA}"/>
          </ac:picMkLst>
        </pc:picChg>
        <pc:picChg chg="add mod">
          <ac:chgData name="Nguyen Bui Trong Tin" userId="e8b171ad-d98b-49d5-bbe6-f86bd94206fe" providerId="ADAL" clId="{CFDF554F-D0AF-4073-A9A6-22DAD114AA82}" dt="2021-09-27T16:04:19.101" v="80" actId="14100"/>
          <ac:picMkLst>
            <pc:docMk/>
            <pc:sldMk cId="3392906651" sldId="360"/>
            <ac:picMk id="5" creationId="{319F514B-0496-41B5-9BDE-378B1D183A05}"/>
          </ac:picMkLst>
        </pc:picChg>
      </pc:sldChg>
      <pc:sldChg chg="addSp delSp modSp add del mod">
        <pc:chgData name="Nguyen Bui Trong Tin" userId="e8b171ad-d98b-49d5-bbe6-f86bd94206fe" providerId="ADAL" clId="{CFDF554F-D0AF-4073-A9A6-22DAD114AA82}" dt="2021-09-28T07:20:28.446" v="1501" actId="47"/>
        <pc:sldMkLst>
          <pc:docMk/>
          <pc:sldMk cId="73629084" sldId="361"/>
        </pc:sldMkLst>
        <pc:spChg chg="mod">
          <ac:chgData name="Nguyen Bui Trong Tin" userId="e8b171ad-d98b-49d5-bbe6-f86bd94206fe" providerId="ADAL" clId="{CFDF554F-D0AF-4073-A9A6-22DAD114AA82}" dt="2021-09-27T16:05:20.261" v="94" actId="14100"/>
          <ac:spMkLst>
            <pc:docMk/>
            <pc:sldMk cId="73629084" sldId="3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7T16:05:09.348" v="91" actId="14100"/>
          <ac:picMkLst>
            <pc:docMk/>
            <pc:sldMk cId="73629084" sldId="361"/>
            <ac:picMk id="4" creationId="{B31E3641-6FE9-40BD-BC91-82915AA279C8}"/>
          </ac:picMkLst>
        </pc:picChg>
        <pc:picChg chg="del">
          <ac:chgData name="Nguyen Bui Trong Tin" userId="e8b171ad-d98b-49d5-bbe6-f86bd94206fe" providerId="ADAL" clId="{CFDF554F-D0AF-4073-A9A6-22DAD114AA82}" dt="2021-09-27T16:04:47.256" v="82" actId="478"/>
          <ac:picMkLst>
            <pc:docMk/>
            <pc:sldMk cId="73629084" sldId="361"/>
            <ac:picMk id="5" creationId="{319F514B-0496-41B5-9BDE-378B1D183A05}"/>
          </ac:picMkLst>
        </pc:picChg>
        <pc:picChg chg="add mod ord">
          <ac:chgData name="Nguyen Bui Trong Tin" userId="e8b171ad-d98b-49d5-bbe6-f86bd94206fe" providerId="ADAL" clId="{CFDF554F-D0AF-4073-A9A6-22DAD114AA82}" dt="2021-09-27T16:05:15.662" v="93" actId="1076"/>
          <ac:picMkLst>
            <pc:docMk/>
            <pc:sldMk cId="73629084" sldId="361"/>
            <ac:picMk id="7" creationId="{11C23385-A313-43A3-A21E-C19427CEBCEE}"/>
          </ac:picMkLst>
        </pc:picChg>
        <pc:picChg chg="add mod">
          <ac:chgData name="Nguyen Bui Trong Tin" userId="e8b171ad-d98b-49d5-bbe6-f86bd94206fe" providerId="ADAL" clId="{CFDF554F-D0AF-4073-A9A6-22DAD114AA82}" dt="2021-09-27T16:06:23.507" v="96" actId="1076"/>
          <ac:picMkLst>
            <pc:docMk/>
            <pc:sldMk cId="73629084" sldId="361"/>
            <ac:picMk id="9" creationId="{021CEA73-0FA9-4DF4-883B-A74EA33163F1}"/>
          </ac:picMkLst>
        </pc:picChg>
      </pc:sldChg>
      <pc:sldChg chg="addSp modSp add del mod">
        <pc:chgData name="Nguyen Bui Trong Tin" userId="e8b171ad-d98b-49d5-bbe6-f86bd94206fe" providerId="ADAL" clId="{CFDF554F-D0AF-4073-A9A6-22DAD114AA82}" dt="2021-09-28T07:20:28.446" v="1501" actId="47"/>
        <pc:sldMkLst>
          <pc:docMk/>
          <pc:sldMk cId="2776193271" sldId="362"/>
        </pc:sldMkLst>
        <pc:picChg chg="add mod">
          <ac:chgData name="Nguyen Bui Trong Tin" userId="e8b171ad-d98b-49d5-bbe6-f86bd94206fe" providerId="ADAL" clId="{CFDF554F-D0AF-4073-A9A6-22DAD114AA82}" dt="2021-09-27T16:07:41.778" v="109" actId="14100"/>
          <ac:picMkLst>
            <pc:docMk/>
            <pc:sldMk cId="2776193271" sldId="362"/>
            <ac:picMk id="4" creationId="{E865E7EF-362C-4BE7-BFEA-EA09245551C2}"/>
          </ac:picMkLst>
        </pc:picChg>
      </pc:sldChg>
      <pc:sldChg chg="addSp modSp add del mod">
        <pc:chgData name="Nguyen Bui Trong Tin" userId="e8b171ad-d98b-49d5-bbe6-f86bd94206fe" providerId="ADAL" clId="{CFDF554F-D0AF-4073-A9A6-22DAD114AA82}" dt="2021-09-28T07:20:28.446" v="1501" actId="47"/>
        <pc:sldMkLst>
          <pc:docMk/>
          <pc:sldMk cId="3564607203" sldId="363"/>
        </pc:sldMkLst>
        <pc:spChg chg="mod">
          <ac:chgData name="Nguyen Bui Trong Tin" userId="e8b171ad-d98b-49d5-bbe6-f86bd94206fe" providerId="ADAL" clId="{CFDF554F-D0AF-4073-A9A6-22DAD114AA82}" dt="2021-09-27T16:06:52.770" v="101" actId="14100"/>
          <ac:spMkLst>
            <pc:docMk/>
            <pc:sldMk cId="3564607203" sldId="3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7T16:06:57.451" v="104" actId="14100"/>
          <ac:picMkLst>
            <pc:docMk/>
            <pc:sldMk cId="3564607203" sldId="363"/>
            <ac:picMk id="4" creationId="{0422CB97-AA47-4701-A301-0D075F130CA5}"/>
          </ac:picMkLst>
        </pc:picChg>
        <pc:picChg chg="add mod">
          <ac:chgData name="Nguyen Bui Trong Tin" userId="e8b171ad-d98b-49d5-bbe6-f86bd94206fe" providerId="ADAL" clId="{CFDF554F-D0AF-4073-A9A6-22DAD114AA82}" dt="2021-09-27T16:06:56.031" v="103" actId="14100"/>
          <ac:picMkLst>
            <pc:docMk/>
            <pc:sldMk cId="3564607203" sldId="363"/>
            <ac:picMk id="6" creationId="{D45C8EF8-83FB-43FF-98F2-E1728B87163B}"/>
          </ac:picMkLst>
        </pc:picChg>
      </pc:sldChg>
      <pc:sldChg chg="add del">
        <pc:chgData name="Nguyen Bui Trong Tin" userId="e8b171ad-d98b-49d5-bbe6-f86bd94206fe" providerId="ADAL" clId="{CFDF554F-D0AF-4073-A9A6-22DAD114AA82}" dt="2021-09-27T16:07:43.834" v="110" actId="47"/>
        <pc:sldMkLst>
          <pc:docMk/>
          <pc:sldMk cId="945480875" sldId="364"/>
        </pc:sldMkLst>
      </pc:sldChg>
      <pc:sldChg chg="add del">
        <pc:chgData name="Nguyen Bui Trong Tin" userId="e8b171ad-d98b-49d5-bbe6-f86bd94206fe" providerId="ADAL" clId="{CFDF554F-D0AF-4073-A9A6-22DAD114AA82}" dt="2021-09-27T16:09:36.143" v="113" actId="2890"/>
        <pc:sldMkLst>
          <pc:docMk/>
          <pc:sldMk cId="1863673805" sldId="364"/>
        </pc:sldMkLst>
      </pc:sldChg>
      <pc:sldChg chg="add">
        <pc:chgData name="Nguyen Bui Trong Tin" userId="e8b171ad-d98b-49d5-bbe6-f86bd94206fe" providerId="ADAL" clId="{CFDF554F-D0AF-4073-A9A6-22DAD114AA82}" dt="2021-09-27T16:09:47.388" v="114" actId="2890"/>
        <pc:sldMkLst>
          <pc:docMk/>
          <pc:sldMk cId="3434125978" sldId="364"/>
        </pc:sldMkLst>
      </pc:sldChg>
      <pc:sldChg chg="add del">
        <pc:chgData name="Nguyen Bui Trong Tin" userId="e8b171ad-d98b-49d5-bbe6-f86bd94206fe" providerId="ADAL" clId="{CFDF554F-D0AF-4073-A9A6-22DAD114AA82}" dt="2021-09-27T16:07:46.772" v="111" actId="47"/>
        <pc:sldMkLst>
          <pc:docMk/>
          <pc:sldMk cId="1525873727" sldId="365"/>
        </pc:sldMkLst>
      </pc:sldChg>
      <pc:sldChg chg="addSp delSp modSp add del mod ord modNotesTx">
        <pc:chgData name="Nguyen Bui Trong Tin" userId="e8b171ad-d98b-49d5-bbe6-f86bd94206fe" providerId="ADAL" clId="{CFDF554F-D0AF-4073-A9A6-22DAD114AA82}" dt="2021-10-03T04:46:19.500" v="4048" actId="2696"/>
        <pc:sldMkLst>
          <pc:docMk/>
          <pc:sldMk cId="3562593597" sldId="365"/>
        </pc:sldMkLst>
        <pc:spChg chg="mod">
          <ac:chgData name="Nguyen Bui Trong Tin" userId="e8b171ad-d98b-49d5-bbe6-f86bd94206fe" providerId="ADAL" clId="{CFDF554F-D0AF-4073-A9A6-22DAD114AA82}" dt="2021-10-02T03:33:00.553" v="1810" actId="20577"/>
          <ac:spMkLst>
            <pc:docMk/>
            <pc:sldMk cId="3562593597" sldId="365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CFDF554F-D0AF-4073-A9A6-22DAD114AA82}" dt="2021-09-27T16:09:56.135" v="120" actId="478"/>
          <ac:picMkLst>
            <pc:docMk/>
            <pc:sldMk cId="3562593597" sldId="365"/>
            <ac:picMk id="2" creationId="{BB1A70DD-1B1D-4386-B958-525B8C5F5B27}"/>
          </ac:picMkLst>
        </pc:picChg>
        <pc:picChg chg="add mod">
          <ac:chgData name="Nguyen Bui Trong Tin" userId="e8b171ad-d98b-49d5-bbe6-f86bd94206fe" providerId="ADAL" clId="{CFDF554F-D0AF-4073-A9A6-22DAD114AA82}" dt="2021-09-27T16:10:36.028" v="130" actId="14100"/>
          <ac:picMkLst>
            <pc:docMk/>
            <pc:sldMk cId="3562593597" sldId="365"/>
            <ac:picMk id="5" creationId="{F9986B0E-7201-4484-9C21-EF692E6BD7BE}"/>
          </ac:picMkLst>
        </pc:picChg>
      </pc:sldChg>
      <pc:sldChg chg="add del">
        <pc:chgData name="Nguyen Bui Trong Tin" userId="e8b171ad-d98b-49d5-bbe6-f86bd94206fe" providerId="ADAL" clId="{CFDF554F-D0AF-4073-A9A6-22DAD114AA82}" dt="2021-10-03T04:46:25.588" v="4050" actId="47"/>
        <pc:sldMkLst>
          <pc:docMk/>
          <pc:sldMk cId="4034141315" sldId="365"/>
        </pc:sldMkLst>
      </pc:sldChg>
      <pc:sldChg chg="add">
        <pc:chgData name="Nguyen Bui Trong Tin" userId="e8b171ad-d98b-49d5-bbe6-f86bd94206fe" providerId="ADAL" clId="{CFDF554F-D0AF-4073-A9A6-22DAD114AA82}" dt="2021-10-03T04:46:22.178" v="4049"/>
        <pc:sldMkLst>
          <pc:docMk/>
          <pc:sldMk cId="52878855" sldId="366"/>
        </pc:sldMkLst>
      </pc:sldChg>
      <pc:sldChg chg="addSp modSp add del mod modNotesTx">
        <pc:chgData name="Nguyen Bui Trong Tin" userId="e8b171ad-d98b-49d5-bbe6-f86bd94206fe" providerId="ADAL" clId="{CFDF554F-D0AF-4073-A9A6-22DAD114AA82}" dt="2021-10-03T04:46:19.500" v="4048" actId="2696"/>
        <pc:sldMkLst>
          <pc:docMk/>
          <pc:sldMk cId="2606198422" sldId="366"/>
        </pc:sldMkLst>
        <pc:spChg chg="mod">
          <ac:chgData name="Nguyen Bui Trong Tin" userId="e8b171ad-d98b-49d5-bbe6-f86bd94206fe" providerId="ADAL" clId="{CFDF554F-D0AF-4073-A9A6-22DAD114AA82}" dt="2021-10-02T03:36:09.589" v="1896" actId="20577"/>
          <ac:spMkLst>
            <pc:docMk/>
            <pc:sldMk cId="2606198422" sldId="36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2T03:33:53.670" v="1816" actId="14100"/>
          <ac:picMkLst>
            <pc:docMk/>
            <pc:sldMk cId="2606198422" sldId="366"/>
            <ac:picMk id="4" creationId="{7A6A477C-5CCC-4966-B276-147F2E32896C}"/>
          </ac:picMkLst>
        </pc:picChg>
        <pc:picChg chg="add mod">
          <ac:chgData name="Nguyen Bui Trong Tin" userId="e8b171ad-d98b-49d5-bbe6-f86bd94206fe" providerId="ADAL" clId="{CFDF554F-D0AF-4073-A9A6-22DAD114AA82}" dt="2021-10-02T03:33:48.371" v="1814" actId="1076"/>
          <ac:picMkLst>
            <pc:docMk/>
            <pc:sldMk cId="2606198422" sldId="366"/>
            <ac:picMk id="6" creationId="{2AE7B377-D0FE-4B41-8666-7D459D25B263}"/>
          </ac:picMkLst>
        </pc:picChg>
      </pc:sldChg>
      <pc:sldChg chg="modSp add mod ord modNotesTx">
        <pc:chgData name="Nguyen Bui Trong Tin" userId="e8b171ad-d98b-49d5-bbe6-f86bd94206fe" providerId="ADAL" clId="{CFDF554F-D0AF-4073-A9A6-22DAD114AA82}" dt="2021-09-28T02:27:05.506" v="1097" actId="20577"/>
        <pc:sldMkLst>
          <pc:docMk/>
          <pc:sldMk cId="210669977" sldId="367"/>
        </pc:sldMkLst>
        <pc:spChg chg="mod">
          <ac:chgData name="Nguyen Bui Trong Tin" userId="e8b171ad-d98b-49d5-bbe6-f86bd94206fe" providerId="ADAL" clId="{CFDF554F-D0AF-4073-A9A6-22DAD114AA82}" dt="2021-09-27T16:14:17.619" v="178" actId="20577"/>
          <ac:spMkLst>
            <pc:docMk/>
            <pc:sldMk cId="210669977" sldId="367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CFDF554F-D0AF-4073-A9A6-22DAD114AA82}" dt="2021-09-27T16:12:54.700" v="136" actId="47"/>
        <pc:sldMkLst>
          <pc:docMk/>
          <pc:sldMk cId="3568646830" sldId="367"/>
        </pc:sldMkLst>
      </pc:sldChg>
      <pc:sldChg chg="modSp add mod modNotesTx">
        <pc:chgData name="Nguyen Bui Trong Tin" userId="e8b171ad-d98b-49d5-bbe6-f86bd94206fe" providerId="ADAL" clId="{CFDF554F-D0AF-4073-A9A6-22DAD114AA82}" dt="2021-09-28T02:27:09.862" v="1098" actId="20577"/>
        <pc:sldMkLst>
          <pc:docMk/>
          <pc:sldMk cId="949632239" sldId="368"/>
        </pc:sldMkLst>
        <pc:spChg chg="mod">
          <ac:chgData name="Nguyen Bui Trong Tin" userId="e8b171ad-d98b-49d5-bbe6-f86bd94206fe" providerId="ADAL" clId="{CFDF554F-D0AF-4073-A9A6-22DAD114AA82}" dt="2021-09-27T16:14:44.768" v="201" actId="20577"/>
          <ac:spMkLst>
            <pc:docMk/>
            <pc:sldMk cId="949632239" sldId="368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CFDF554F-D0AF-4073-A9A6-22DAD114AA82}" dt="2021-09-27T16:12:59.626" v="139" actId="47"/>
        <pc:sldMkLst>
          <pc:docMk/>
          <pc:sldMk cId="1368623531" sldId="368"/>
        </pc:sldMkLst>
      </pc:sldChg>
      <pc:sldChg chg="modSp add mod modNotesTx">
        <pc:chgData name="Nguyen Bui Trong Tin" userId="e8b171ad-d98b-49d5-bbe6-f86bd94206fe" providerId="ADAL" clId="{CFDF554F-D0AF-4073-A9A6-22DAD114AA82}" dt="2021-09-28T02:27:12.427" v="1099" actId="20577"/>
        <pc:sldMkLst>
          <pc:docMk/>
          <pc:sldMk cId="3635294362" sldId="369"/>
        </pc:sldMkLst>
        <pc:spChg chg="mod">
          <ac:chgData name="Nguyen Bui Trong Tin" userId="e8b171ad-d98b-49d5-bbe6-f86bd94206fe" providerId="ADAL" clId="{CFDF554F-D0AF-4073-A9A6-22DAD114AA82}" dt="2021-09-27T16:15:09.224" v="226" actId="20577"/>
          <ac:spMkLst>
            <pc:docMk/>
            <pc:sldMk cId="3635294362" sldId="369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7T16:44:45.246" v="449" actId="20577"/>
        <pc:sldMkLst>
          <pc:docMk/>
          <pc:sldMk cId="1001865787" sldId="370"/>
        </pc:sldMkLst>
        <pc:spChg chg="mod">
          <ac:chgData name="Nguyen Bui Trong Tin" userId="e8b171ad-d98b-49d5-bbe6-f86bd94206fe" providerId="ADAL" clId="{CFDF554F-D0AF-4073-A9A6-22DAD114AA82}" dt="2021-09-27T16:44:45.246" v="449" actId="20577"/>
          <ac:spMkLst>
            <pc:docMk/>
            <pc:sldMk cId="1001865787" sldId="370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CFDF554F-D0AF-4073-A9A6-22DAD114AA82}" dt="2021-09-27T16:44:58.341" v="452"/>
        <pc:sldMkLst>
          <pc:docMk/>
          <pc:sldMk cId="838144885" sldId="371"/>
        </pc:sldMkLst>
        <pc:spChg chg="mod">
          <ac:chgData name="Nguyen Bui Trong Tin" userId="e8b171ad-d98b-49d5-bbe6-f86bd94206fe" providerId="ADAL" clId="{CFDF554F-D0AF-4073-A9A6-22DAD114AA82}" dt="2021-09-27T16:44:58.341" v="452"/>
          <ac:spMkLst>
            <pc:docMk/>
            <pc:sldMk cId="838144885" sldId="371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8T00:39:27.750" v="458" actId="6549"/>
        <pc:sldMkLst>
          <pc:docMk/>
          <pc:sldMk cId="1209657818" sldId="372"/>
        </pc:sldMkLst>
        <pc:spChg chg="mod">
          <ac:chgData name="Nguyen Bui Trong Tin" userId="e8b171ad-d98b-49d5-bbe6-f86bd94206fe" providerId="ADAL" clId="{CFDF554F-D0AF-4073-A9A6-22DAD114AA82}" dt="2021-09-28T00:39:27.750" v="458" actId="6549"/>
          <ac:spMkLst>
            <pc:docMk/>
            <pc:sldMk cId="1209657818" sldId="372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CFDF554F-D0AF-4073-A9A6-22DAD114AA82}" dt="2021-09-27T16:16:17.796" v="291" actId="20577"/>
        <pc:sldMkLst>
          <pc:docMk/>
          <pc:sldMk cId="3516496944" sldId="373"/>
        </pc:sldMkLst>
        <pc:spChg chg="mod">
          <ac:chgData name="Nguyen Bui Trong Tin" userId="e8b171ad-d98b-49d5-bbe6-f86bd94206fe" providerId="ADAL" clId="{CFDF554F-D0AF-4073-A9A6-22DAD114AA82}" dt="2021-09-27T16:16:17.796" v="291" actId="20577"/>
          <ac:spMkLst>
            <pc:docMk/>
            <pc:sldMk cId="3516496944" sldId="373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CFDF554F-D0AF-4073-A9A6-22DAD114AA82}" dt="2021-09-28T01:27:35.813" v="862" actId="20577"/>
        <pc:sldMkLst>
          <pc:docMk/>
          <pc:sldMk cId="771801624" sldId="374"/>
        </pc:sldMkLst>
        <pc:spChg chg="mod">
          <ac:chgData name="Nguyen Bui Trong Tin" userId="e8b171ad-d98b-49d5-bbe6-f86bd94206fe" providerId="ADAL" clId="{CFDF554F-D0AF-4073-A9A6-22DAD114AA82}" dt="2021-09-28T01:27:35.813" v="862" actId="20577"/>
          <ac:spMkLst>
            <pc:docMk/>
            <pc:sldMk cId="771801624" sldId="374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7T16:16:28.230" v="307" actId="20577"/>
        <pc:sldMkLst>
          <pc:docMk/>
          <pc:sldMk cId="174121623" sldId="375"/>
        </pc:sldMkLst>
        <pc:spChg chg="mod">
          <ac:chgData name="Nguyen Bui Trong Tin" userId="e8b171ad-d98b-49d5-bbe6-f86bd94206fe" providerId="ADAL" clId="{CFDF554F-D0AF-4073-A9A6-22DAD114AA82}" dt="2021-09-27T16:16:28.230" v="307" actId="20577"/>
          <ac:spMkLst>
            <pc:docMk/>
            <pc:sldMk cId="174121623" sldId="375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CFDF554F-D0AF-4073-A9A6-22DAD114AA82}" dt="2021-09-27T16:16:35.344" v="315" actId="20577"/>
        <pc:sldMkLst>
          <pc:docMk/>
          <pc:sldMk cId="240709534" sldId="376"/>
        </pc:sldMkLst>
        <pc:spChg chg="mod">
          <ac:chgData name="Nguyen Bui Trong Tin" userId="e8b171ad-d98b-49d5-bbe6-f86bd94206fe" providerId="ADAL" clId="{CFDF554F-D0AF-4073-A9A6-22DAD114AA82}" dt="2021-09-27T16:16:35.344" v="315" actId="20577"/>
          <ac:spMkLst>
            <pc:docMk/>
            <pc:sldMk cId="240709534" sldId="376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8T01:38:44.352" v="984" actId="20577"/>
        <pc:sldMkLst>
          <pc:docMk/>
          <pc:sldMk cId="1916723518" sldId="377"/>
        </pc:sldMkLst>
        <pc:spChg chg="mod">
          <ac:chgData name="Nguyen Bui Trong Tin" userId="e8b171ad-d98b-49d5-bbe6-f86bd94206fe" providerId="ADAL" clId="{CFDF554F-D0AF-4073-A9A6-22DAD114AA82}" dt="2021-09-28T01:38:44.352" v="984" actId="20577"/>
          <ac:spMkLst>
            <pc:docMk/>
            <pc:sldMk cId="1916723518" sldId="377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7T16:16:51.758" v="331" actId="20577"/>
        <pc:sldMkLst>
          <pc:docMk/>
          <pc:sldMk cId="4054541485" sldId="378"/>
        </pc:sldMkLst>
        <pc:spChg chg="mod">
          <ac:chgData name="Nguyen Bui Trong Tin" userId="e8b171ad-d98b-49d5-bbe6-f86bd94206fe" providerId="ADAL" clId="{CFDF554F-D0AF-4073-A9A6-22DAD114AA82}" dt="2021-09-27T16:16:51.758" v="331" actId="20577"/>
          <ac:spMkLst>
            <pc:docMk/>
            <pc:sldMk cId="4054541485" sldId="378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7T16:16:55.725" v="339" actId="20577"/>
        <pc:sldMkLst>
          <pc:docMk/>
          <pc:sldMk cId="3645203024" sldId="379"/>
        </pc:sldMkLst>
        <pc:spChg chg="mod">
          <ac:chgData name="Nguyen Bui Trong Tin" userId="e8b171ad-d98b-49d5-bbe6-f86bd94206fe" providerId="ADAL" clId="{CFDF554F-D0AF-4073-A9A6-22DAD114AA82}" dt="2021-09-27T16:16:55.725" v="339" actId="20577"/>
          <ac:spMkLst>
            <pc:docMk/>
            <pc:sldMk cId="3645203024" sldId="379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CFDF554F-D0AF-4073-A9A6-22DAD114AA82}" dt="2021-09-27T16:37:49.233" v="343" actId="20577"/>
        <pc:sldMkLst>
          <pc:docMk/>
          <pc:sldMk cId="3650320660" sldId="380"/>
        </pc:sldMkLst>
        <pc:spChg chg="mod">
          <ac:chgData name="Nguyen Bui Trong Tin" userId="e8b171ad-d98b-49d5-bbe6-f86bd94206fe" providerId="ADAL" clId="{CFDF554F-D0AF-4073-A9A6-22DAD114AA82}" dt="2021-09-27T16:37:49.233" v="343" actId="20577"/>
          <ac:spMkLst>
            <pc:docMk/>
            <pc:sldMk cId="3650320660" sldId="380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7T16:37:51.916" v="345" actId="20577"/>
        <pc:sldMkLst>
          <pc:docMk/>
          <pc:sldMk cId="1269036255" sldId="381"/>
        </pc:sldMkLst>
        <pc:spChg chg="mod">
          <ac:chgData name="Nguyen Bui Trong Tin" userId="e8b171ad-d98b-49d5-bbe6-f86bd94206fe" providerId="ADAL" clId="{CFDF554F-D0AF-4073-A9A6-22DAD114AA82}" dt="2021-09-27T16:37:51.916" v="345" actId="20577"/>
          <ac:spMkLst>
            <pc:docMk/>
            <pc:sldMk cId="1269036255" sldId="381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8T01:54:20.453" v="1084" actId="20577"/>
        <pc:sldMkLst>
          <pc:docMk/>
          <pc:sldMk cId="264223281" sldId="382"/>
        </pc:sldMkLst>
        <pc:spChg chg="mod">
          <ac:chgData name="Nguyen Bui Trong Tin" userId="e8b171ad-d98b-49d5-bbe6-f86bd94206fe" providerId="ADAL" clId="{CFDF554F-D0AF-4073-A9A6-22DAD114AA82}" dt="2021-09-28T01:54:20.453" v="1084" actId="20577"/>
          <ac:spMkLst>
            <pc:docMk/>
            <pc:sldMk cId="264223281" sldId="382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CFDF554F-D0AF-4073-A9A6-22DAD114AA82}" dt="2021-09-28T01:54:16.697" v="1077" actId="20577"/>
        <pc:sldMkLst>
          <pc:docMk/>
          <pc:sldMk cId="1623511467" sldId="383"/>
        </pc:sldMkLst>
        <pc:spChg chg="mod">
          <ac:chgData name="Nguyen Bui Trong Tin" userId="e8b171ad-d98b-49d5-bbe6-f86bd94206fe" providerId="ADAL" clId="{CFDF554F-D0AF-4073-A9A6-22DAD114AA82}" dt="2021-09-28T01:54:16.697" v="1077" actId="20577"/>
          <ac:spMkLst>
            <pc:docMk/>
            <pc:sldMk cId="1623511467" sldId="383"/>
            <ac:spMk id="3" creationId="{139D5992-74CA-4E5E-831D-1F8F99FB57FF}"/>
          </ac:spMkLst>
        </pc:spChg>
      </pc:sldChg>
      <pc:sldChg chg="add replId">
        <pc:chgData name="Nguyen Bui Trong Tin" userId="e8b171ad-d98b-49d5-bbe6-f86bd94206fe" providerId="ADAL" clId="{CFDF554F-D0AF-4073-A9A6-22DAD114AA82}" dt="2021-09-27T16:37:33.305" v="340" actId="2890"/>
        <pc:sldMkLst>
          <pc:docMk/>
          <pc:sldMk cId="3805352537" sldId="384"/>
        </pc:sldMkLst>
      </pc:sldChg>
      <pc:sldChg chg="addSp delSp modSp add mod modNotesTx">
        <pc:chgData name="Nguyen Bui Trong Tin" userId="e8b171ad-d98b-49d5-bbe6-f86bd94206fe" providerId="ADAL" clId="{CFDF554F-D0AF-4073-A9A6-22DAD114AA82}" dt="2021-09-27T16:41:50.198" v="412" actId="20577"/>
        <pc:sldMkLst>
          <pc:docMk/>
          <pc:sldMk cId="1225803963" sldId="385"/>
        </pc:sldMkLst>
        <pc:spChg chg="mod">
          <ac:chgData name="Nguyen Bui Trong Tin" userId="e8b171ad-d98b-49d5-bbe6-f86bd94206fe" providerId="ADAL" clId="{CFDF554F-D0AF-4073-A9A6-22DAD114AA82}" dt="2021-09-27T16:40:19.888" v="370" actId="14100"/>
          <ac:spMkLst>
            <pc:docMk/>
            <pc:sldMk cId="1225803963" sldId="385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7T16:40:17.799" v="369" actId="21"/>
          <ac:picMkLst>
            <pc:docMk/>
            <pc:sldMk cId="1225803963" sldId="385"/>
            <ac:picMk id="4" creationId="{DC601437-71A7-4680-9760-F5BEDAA46025}"/>
          </ac:picMkLst>
        </pc:picChg>
        <pc:picChg chg="add mod">
          <ac:chgData name="Nguyen Bui Trong Tin" userId="e8b171ad-d98b-49d5-bbe6-f86bd94206fe" providerId="ADAL" clId="{CFDF554F-D0AF-4073-A9A6-22DAD114AA82}" dt="2021-09-27T16:40:22.051" v="372" actId="1076"/>
          <ac:picMkLst>
            <pc:docMk/>
            <pc:sldMk cId="1225803963" sldId="385"/>
            <ac:picMk id="5" creationId="{6967AEBF-C7AB-4709-AD58-B39F8AFCA438}"/>
          </ac:picMkLst>
        </pc:picChg>
      </pc:sldChg>
      <pc:sldChg chg="add del">
        <pc:chgData name="Nguyen Bui Trong Tin" userId="e8b171ad-d98b-49d5-bbe6-f86bd94206fe" providerId="ADAL" clId="{CFDF554F-D0AF-4073-A9A6-22DAD114AA82}" dt="2021-09-27T16:42:00.468" v="413" actId="47"/>
        <pc:sldMkLst>
          <pc:docMk/>
          <pc:sldMk cId="2064975565" sldId="386"/>
        </pc:sldMkLst>
      </pc:sldChg>
      <pc:sldChg chg="add del">
        <pc:chgData name="Nguyen Bui Trong Tin" userId="e8b171ad-d98b-49d5-bbe6-f86bd94206fe" providerId="ADAL" clId="{CFDF554F-D0AF-4073-A9A6-22DAD114AA82}" dt="2021-09-27T16:42:00.468" v="413" actId="47"/>
        <pc:sldMkLst>
          <pc:docMk/>
          <pc:sldMk cId="1795627833" sldId="387"/>
        </pc:sldMkLst>
      </pc:sldChg>
      <pc:sldChg chg="add del">
        <pc:chgData name="Nguyen Bui Trong Tin" userId="e8b171ad-d98b-49d5-bbe6-f86bd94206fe" providerId="ADAL" clId="{CFDF554F-D0AF-4073-A9A6-22DAD114AA82}" dt="2021-09-27T16:42:00.468" v="413" actId="47"/>
        <pc:sldMkLst>
          <pc:docMk/>
          <pc:sldMk cId="1301984040" sldId="388"/>
        </pc:sldMkLst>
      </pc:sldChg>
      <pc:sldChg chg="add del">
        <pc:chgData name="Nguyen Bui Trong Tin" userId="e8b171ad-d98b-49d5-bbe6-f86bd94206fe" providerId="ADAL" clId="{CFDF554F-D0AF-4073-A9A6-22DAD114AA82}" dt="2021-09-27T16:38:22.026" v="352"/>
        <pc:sldMkLst>
          <pc:docMk/>
          <pc:sldMk cId="2420629218" sldId="389"/>
        </pc:sldMkLst>
      </pc:sldChg>
      <pc:sldChg chg="addSp modSp add mod">
        <pc:chgData name="Nguyen Bui Trong Tin" userId="e8b171ad-d98b-49d5-bbe6-f86bd94206fe" providerId="ADAL" clId="{CFDF554F-D0AF-4073-A9A6-22DAD114AA82}" dt="2021-09-27T16:42:59.998" v="418" actId="14100"/>
        <pc:sldMkLst>
          <pc:docMk/>
          <pc:sldMk cId="3495675223" sldId="389"/>
        </pc:sldMkLst>
        <pc:spChg chg="mod">
          <ac:chgData name="Nguyen Bui Trong Tin" userId="e8b171ad-d98b-49d5-bbe6-f86bd94206fe" providerId="ADAL" clId="{CFDF554F-D0AF-4073-A9A6-22DAD114AA82}" dt="2021-09-27T16:42:59.998" v="418" actId="14100"/>
          <ac:spMkLst>
            <pc:docMk/>
            <pc:sldMk cId="3495675223" sldId="38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7T16:42:45.386" v="416" actId="14100"/>
          <ac:picMkLst>
            <pc:docMk/>
            <pc:sldMk cId="3495675223" sldId="389"/>
            <ac:picMk id="4" creationId="{35F76C53-F580-4D84-89FD-64A7B4C3155C}"/>
          </ac:picMkLst>
        </pc:picChg>
      </pc:sldChg>
      <pc:sldChg chg="add del">
        <pc:chgData name="Nguyen Bui Trong Tin" userId="e8b171ad-d98b-49d5-bbe6-f86bd94206fe" providerId="ADAL" clId="{CFDF554F-D0AF-4073-A9A6-22DAD114AA82}" dt="2021-09-27T16:38:22.026" v="352"/>
        <pc:sldMkLst>
          <pc:docMk/>
          <pc:sldMk cId="394373800" sldId="390"/>
        </pc:sldMkLst>
      </pc:sldChg>
      <pc:sldChg chg="addSp modSp add mod">
        <pc:chgData name="Nguyen Bui Trong Tin" userId="e8b171ad-d98b-49d5-bbe6-f86bd94206fe" providerId="ADAL" clId="{CFDF554F-D0AF-4073-A9A6-22DAD114AA82}" dt="2021-09-27T16:43:09.320" v="422" actId="14100"/>
        <pc:sldMkLst>
          <pc:docMk/>
          <pc:sldMk cId="3149985296" sldId="390"/>
        </pc:sldMkLst>
        <pc:spChg chg="mod">
          <ac:chgData name="Nguyen Bui Trong Tin" userId="e8b171ad-d98b-49d5-bbe6-f86bd94206fe" providerId="ADAL" clId="{CFDF554F-D0AF-4073-A9A6-22DAD114AA82}" dt="2021-09-27T16:43:04.402" v="420" actId="14100"/>
          <ac:spMkLst>
            <pc:docMk/>
            <pc:sldMk cId="3149985296" sldId="39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7T16:43:09.320" v="422" actId="14100"/>
          <ac:picMkLst>
            <pc:docMk/>
            <pc:sldMk cId="3149985296" sldId="390"/>
            <ac:picMk id="4" creationId="{615CC345-4954-48C0-829D-3A6B59D8059C}"/>
          </ac:picMkLst>
        </pc:picChg>
      </pc:sldChg>
      <pc:sldChg chg="add del">
        <pc:chgData name="Nguyen Bui Trong Tin" userId="e8b171ad-d98b-49d5-bbe6-f86bd94206fe" providerId="ADAL" clId="{CFDF554F-D0AF-4073-A9A6-22DAD114AA82}" dt="2021-09-27T16:44:20.020" v="423" actId="47"/>
        <pc:sldMkLst>
          <pc:docMk/>
          <pc:sldMk cId="2874867442" sldId="391"/>
        </pc:sldMkLst>
      </pc:sldChg>
      <pc:sldChg chg="add del">
        <pc:chgData name="Nguyen Bui Trong Tin" userId="e8b171ad-d98b-49d5-bbe6-f86bd94206fe" providerId="ADAL" clId="{CFDF554F-D0AF-4073-A9A6-22DAD114AA82}" dt="2021-09-27T16:38:22.026" v="352"/>
        <pc:sldMkLst>
          <pc:docMk/>
          <pc:sldMk cId="3602833492" sldId="391"/>
        </pc:sldMkLst>
      </pc:sldChg>
      <pc:sldChg chg="add del">
        <pc:chgData name="Nguyen Bui Trong Tin" userId="e8b171ad-d98b-49d5-bbe6-f86bd94206fe" providerId="ADAL" clId="{CFDF554F-D0AF-4073-A9A6-22DAD114AA82}" dt="2021-09-27T16:44:20.020" v="423" actId="47"/>
        <pc:sldMkLst>
          <pc:docMk/>
          <pc:sldMk cId="1918737842" sldId="392"/>
        </pc:sldMkLst>
      </pc:sldChg>
      <pc:sldChg chg="add del">
        <pc:chgData name="Nguyen Bui Trong Tin" userId="e8b171ad-d98b-49d5-bbe6-f86bd94206fe" providerId="ADAL" clId="{CFDF554F-D0AF-4073-A9A6-22DAD114AA82}" dt="2021-09-27T16:38:22.026" v="352"/>
        <pc:sldMkLst>
          <pc:docMk/>
          <pc:sldMk cId="3823192085" sldId="392"/>
        </pc:sldMkLst>
      </pc:sldChg>
      <pc:sldChg chg="add del">
        <pc:chgData name="Nguyen Bui Trong Tin" userId="e8b171ad-d98b-49d5-bbe6-f86bd94206fe" providerId="ADAL" clId="{CFDF554F-D0AF-4073-A9A6-22DAD114AA82}" dt="2021-09-27T16:44:33.304" v="424" actId="47"/>
        <pc:sldMkLst>
          <pc:docMk/>
          <pc:sldMk cId="3809648587" sldId="393"/>
        </pc:sldMkLst>
      </pc:sldChg>
      <pc:sldChg chg="add del">
        <pc:chgData name="Nguyen Bui Trong Tin" userId="e8b171ad-d98b-49d5-bbe6-f86bd94206fe" providerId="ADAL" clId="{CFDF554F-D0AF-4073-A9A6-22DAD114AA82}" dt="2021-09-27T16:44:33.304" v="424" actId="47"/>
        <pc:sldMkLst>
          <pc:docMk/>
          <pc:sldMk cId="1959444854" sldId="394"/>
        </pc:sldMkLst>
      </pc:sldChg>
      <pc:sldChg chg="add del">
        <pc:chgData name="Nguyen Bui Trong Tin" userId="e8b171ad-d98b-49d5-bbe6-f86bd94206fe" providerId="ADAL" clId="{CFDF554F-D0AF-4073-A9A6-22DAD114AA82}" dt="2021-09-27T16:44:33.304" v="424" actId="47"/>
        <pc:sldMkLst>
          <pc:docMk/>
          <pc:sldMk cId="2615958646" sldId="395"/>
        </pc:sldMkLst>
      </pc:sldChg>
      <pc:sldChg chg="add del">
        <pc:chgData name="Nguyen Bui Trong Tin" userId="e8b171ad-d98b-49d5-bbe6-f86bd94206fe" providerId="ADAL" clId="{CFDF554F-D0AF-4073-A9A6-22DAD114AA82}" dt="2021-09-27T16:44:33.304" v="424" actId="47"/>
        <pc:sldMkLst>
          <pc:docMk/>
          <pc:sldMk cId="2972580537" sldId="396"/>
        </pc:sldMkLst>
      </pc:sldChg>
      <pc:sldChg chg="add del">
        <pc:chgData name="Nguyen Bui Trong Tin" userId="e8b171ad-d98b-49d5-bbe6-f86bd94206fe" providerId="ADAL" clId="{CFDF554F-D0AF-4073-A9A6-22DAD114AA82}" dt="2021-09-27T16:45:05.031" v="453" actId="47"/>
        <pc:sldMkLst>
          <pc:docMk/>
          <pc:sldMk cId="4097783425" sldId="397"/>
        </pc:sldMkLst>
      </pc:sldChg>
      <pc:sldChg chg="add del">
        <pc:chgData name="Nguyen Bui Trong Tin" userId="e8b171ad-d98b-49d5-bbe6-f86bd94206fe" providerId="ADAL" clId="{CFDF554F-D0AF-4073-A9A6-22DAD114AA82}" dt="2021-09-27T16:45:05.031" v="453" actId="47"/>
        <pc:sldMkLst>
          <pc:docMk/>
          <pc:sldMk cId="1604830659" sldId="398"/>
        </pc:sldMkLst>
      </pc:sldChg>
      <pc:sldChg chg="add del">
        <pc:chgData name="Nguyen Bui Trong Tin" userId="e8b171ad-d98b-49d5-bbe6-f86bd94206fe" providerId="ADAL" clId="{CFDF554F-D0AF-4073-A9A6-22DAD114AA82}" dt="2021-09-27T16:45:05.031" v="453" actId="47"/>
        <pc:sldMkLst>
          <pc:docMk/>
          <pc:sldMk cId="3866050470" sldId="399"/>
        </pc:sldMkLst>
      </pc:sldChg>
      <pc:sldChg chg="add del">
        <pc:chgData name="Nguyen Bui Trong Tin" userId="e8b171ad-d98b-49d5-bbe6-f86bd94206fe" providerId="ADAL" clId="{CFDF554F-D0AF-4073-A9A6-22DAD114AA82}" dt="2021-09-27T16:45:05.031" v="453" actId="47"/>
        <pc:sldMkLst>
          <pc:docMk/>
          <pc:sldMk cId="3954562034" sldId="400"/>
        </pc:sldMkLst>
      </pc:sldChg>
      <pc:sldChg chg="addSp modSp add mod">
        <pc:chgData name="Nguyen Bui Trong Tin" userId="e8b171ad-d98b-49d5-bbe6-f86bd94206fe" providerId="ADAL" clId="{CFDF554F-D0AF-4073-A9A6-22DAD114AA82}" dt="2021-10-04T01:58:10.697" v="4417" actId="20577"/>
        <pc:sldMkLst>
          <pc:docMk/>
          <pc:sldMk cId="2355050183" sldId="401"/>
        </pc:sldMkLst>
        <pc:spChg chg="mod">
          <ac:chgData name="Nguyen Bui Trong Tin" userId="e8b171ad-d98b-49d5-bbe6-f86bd94206fe" providerId="ADAL" clId="{CFDF554F-D0AF-4073-A9A6-22DAD114AA82}" dt="2021-10-04T01:58:10.697" v="4417" actId="20577"/>
          <ac:spMkLst>
            <pc:docMk/>
            <pc:sldMk cId="2355050183" sldId="40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1:56:01.876" v="4393" actId="14100"/>
          <ac:picMkLst>
            <pc:docMk/>
            <pc:sldMk cId="2355050183" sldId="401"/>
            <ac:picMk id="4" creationId="{7CC26F86-FA91-4620-8E02-2960E71360E5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2:14:52.536" v="4925" actId="113"/>
        <pc:sldMkLst>
          <pc:docMk/>
          <pc:sldMk cId="2755099121" sldId="402"/>
        </pc:sldMkLst>
        <pc:spChg chg="mod">
          <ac:chgData name="Nguyen Bui Trong Tin" userId="e8b171ad-d98b-49d5-bbe6-f86bd94206fe" providerId="ADAL" clId="{CFDF554F-D0AF-4073-A9A6-22DAD114AA82}" dt="2021-10-04T02:14:52.536" v="4925" actId="113"/>
          <ac:spMkLst>
            <pc:docMk/>
            <pc:sldMk cId="2755099121" sldId="40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1:51.337" v="773" actId="1076"/>
          <ac:picMkLst>
            <pc:docMk/>
            <pc:sldMk cId="2755099121" sldId="402"/>
            <ac:picMk id="4" creationId="{F428D3B5-D3A1-44A5-AEE2-10B722436581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2:17:28.686" v="4936" actId="20577"/>
        <pc:sldMkLst>
          <pc:docMk/>
          <pc:sldMk cId="3026714883" sldId="403"/>
        </pc:sldMkLst>
        <pc:spChg chg="mod">
          <ac:chgData name="Nguyen Bui Trong Tin" userId="e8b171ad-d98b-49d5-bbe6-f86bd94206fe" providerId="ADAL" clId="{CFDF554F-D0AF-4073-A9A6-22DAD114AA82}" dt="2021-10-04T02:17:28.686" v="4936" actId="20577"/>
          <ac:spMkLst>
            <pc:docMk/>
            <pc:sldMk cId="3026714883" sldId="40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2:11.644" v="778" actId="14100"/>
          <ac:picMkLst>
            <pc:docMk/>
            <pc:sldMk cId="3026714883" sldId="403"/>
            <ac:picMk id="4" creationId="{ADDE239C-FF15-42D5-B66E-1B8986E0DCB3}"/>
          </ac:picMkLst>
        </pc:picChg>
        <pc:picChg chg="add mod">
          <ac:chgData name="Nguyen Bui Trong Tin" userId="e8b171ad-d98b-49d5-bbe6-f86bd94206fe" providerId="ADAL" clId="{CFDF554F-D0AF-4073-A9A6-22DAD114AA82}" dt="2021-09-28T01:22:17.785" v="780" actId="1076"/>
          <ac:picMkLst>
            <pc:docMk/>
            <pc:sldMk cId="3026714883" sldId="403"/>
            <ac:picMk id="6" creationId="{876BB63D-C66A-407F-BA8E-C1047D6E2A0C}"/>
          </ac:picMkLst>
        </pc:picChg>
      </pc:sldChg>
      <pc:sldChg chg="add del">
        <pc:chgData name="Nguyen Bui Trong Tin" userId="e8b171ad-d98b-49d5-bbe6-f86bd94206fe" providerId="ADAL" clId="{CFDF554F-D0AF-4073-A9A6-22DAD114AA82}" dt="2021-09-28T01:22:48.335" v="784" actId="47"/>
        <pc:sldMkLst>
          <pc:docMk/>
          <pc:sldMk cId="730852020" sldId="404"/>
        </pc:sldMkLst>
      </pc:sldChg>
      <pc:sldChg chg="addSp modSp add mod setBg">
        <pc:chgData name="Nguyen Bui Trong Tin" userId="e8b171ad-d98b-49d5-bbe6-f86bd94206fe" providerId="ADAL" clId="{CFDF554F-D0AF-4073-A9A6-22DAD114AA82}" dt="2021-10-04T02:52:40.284" v="5254"/>
        <pc:sldMkLst>
          <pc:docMk/>
          <pc:sldMk cId="4275995016" sldId="405"/>
        </pc:sldMkLst>
        <pc:spChg chg="mod">
          <ac:chgData name="Nguyen Bui Trong Tin" userId="e8b171ad-d98b-49d5-bbe6-f86bd94206fe" providerId="ADAL" clId="{CFDF554F-D0AF-4073-A9A6-22DAD114AA82}" dt="2021-10-04T02:48:38.570" v="5253" actId="20577"/>
          <ac:spMkLst>
            <pc:docMk/>
            <pc:sldMk cId="4275995016" sldId="40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3:12.633" v="787" actId="1076"/>
          <ac:picMkLst>
            <pc:docMk/>
            <pc:sldMk cId="4275995016" sldId="405"/>
            <ac:picMk id="4" creationId="{09216EC5-037E-417A-A279-5224105506D5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2:55:17.902" v="5305" actId="20577"/>
        <pc:sldMkLst>
          <pc:docMk/>
          <pc:sldMk cId="78602580" sldId="406"/>
        </pc:sldMkLst>
        <pc:spChg chg="mod">
          <ac:chgData name="Nguyen Bui Trong Tin" userId="e8b171ad-d98b-49d5-bbe6-f86bd94206fe" providerId="ADAL" clId="{CFDF554F-D0AF-4073-A9A6-22DAD114AA82}" dt="2021-10-04T02:55:17.902" v="5305" actId="20577"/>
          <ac:spMkLst>
            <pc:docMk/>
            <pc:sldMk cId="78602580" sldId="40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3:22.756" v="790" actId="1076"/>
          <ac:picMkLst>
            <pc:docMk/>
            <pc:sldMk cId="78602580" sldId="406"/>
            <ac:picMk id="4" creationId="{12E1BC15-B16A-4FE3-8287-2234D43A2F59}"/>
          </ac:picMkLst>
        </pc:picChg>
        <pc:picChg chg="add mod">
          <ac:chgData name="Nguyen Bui Trong Tin" userId="e8b171ad-d98b-49d5-bbe6-f86bd94206fe" providerId="ADAL" clId="{CFDF554F-D0AF-4073-A9A6-22DAD114AA82}" dt="2021-10-04T02:53:17.111" v="5256" actId="14100"/>
          <ac:picMkLst>
            <pc:docMk/>
            <pc:sldMk cId="78602580" sldId="406"/>
            <ac:picMk id="6" creationId="{EC428393-83C7-42E6-B0DB-6715288739EA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3:34:01.477" v="5465" actId="13926"/>
        <pc:sldMkLst>
          <pc:docMk/>
          <pc:sldMk cId="2929616299" sldId="407"/>
        </pc:sldMkLst>
        <pc:spChg chg="mod">
          <ac:chgData name="Nguyen Bui Trong Tin" userId="e8b171ad-d98b-49d5-bbe6-f86bd94206fe" providerId="ADAL" clId="{CFDF554F-D0AF-4073-A9A6-22DAD114AA82}" dt="2021-10-04T03:34:01.477" v="5465" actId="13926"/>
          <ac:spMkLst>
            <pc:docMk/>
            <pc:sldMk cId="2929616299" sldId="40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3:47.262" v="797" actId="1035"/>
          <ac:picMkLst>
            <pc:docMk/>
            <pc:sldMk cId="2929616299" sldId="407"/>
            <ac:picMk id="4" creationId="{0AF0E5CB-B389-46EF-A388-BFC84C967831}"/>
          </ac:picMkLst>
        </pc:picChg>
      </pc:sldChg>
      <pc:sldChg chg="add del">
        <pc:chgData name="Nguyen Bui Trong Tin" userId="e8b171ad-d98b-49d5-bbe6-f86bd94206fe" providerId="ADAL" clId="{CFDF554F-D0AF-4073-A9A6-22DAD114AA82}" dt="2021-09-28T01:23:50.176" v="798" actId="47"/>
        <pc:sldMkLst>
          <pc:docMk/>
          <pc:sldMk cId="4207859491" sldId="408"/>
        </pc:sldMkLst>
      </pc:sldChg>
      <pc:sldChg chg="addSp delSp modSp add mod">
        <pc:chgData name="Nguyen Bui Trong Tin" userId="e8b171ad-d98b-49d5-bbe6-f86bd94206fe" providerId="ADAL" clId="{CFDF554F-D0AF-4073-A9A6-22DAD114AA82}" dt="2021-10-04T07:09:35.944" v="5891" actId="20577"/>
        <pc:sldMkLst>
          <pc:docMk/>
          <pc:sldMk cId="955181572" sldId="409"/>
        </pc:sldMkLst>
        <pc:spChg chg="mod">
          <ac:chgData name="Nguyen Bui Trong Tin" userId="e8b171ad-d98b-49d5-bbe6-f86bd94206fe" providerId="ADAL" clId="{CFDF554F-D0AF-4073-A9A6-22DAD114AA82}" dt="2021-10-04T07:09:35.944" v="5891" actId="20577"/>
          <ac:spMkLst>
            <pc:docMk/>
            <pc:sldMk cId="955181572" sldId="409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8T01:29:47.092" v="870" actId="478"/>
          <ac:picMkLst>
            <pc:docMk/>
            <pc:sldMk cId="955181572" sldId="409"/>
            <ac:picMk id="4" creationId="{5D78AE18-C366-4F56-B508-D8D6245641D5}"/>
          </ac:picMkLst>
        </pc:picChg>
        <pc:picChg chg="add del mod">
          <ac:chgData name="Nguyen Bui Trong Tin" userId="e8b171ad-d98b-49d5-bbe6-f86bd94206fe" providerId="ADAL" clId="{CFDF554F-D0AF-4073-A9A6-22DAD114AA82}" dt="2021-09-28T01:29:47.092" v="870" actId="478"/>
          <ac:picMkLst>
            <pc:docMk/>
            <pc:sldMk cId="955181572" sldId="409"/>
            <ac:picMk id="6" creationId="{17186D4F-1F0A-4749-B41E-0A41E2FA7A50}"/>
          </ac:picMkLst>
        </pc:picChg>
        <pc:picChg chg="add mod">
          <ac:chgData name="Nguyen Bui Trong Tin" userId="e8b171ad-d98b-49d5-bbe6-f86bd94206fe" providerId="ADAL" clId="{CFDF554F-D0AF-4073-A9A6-22DAD114AA82}" dt="2021-10-04T07:09:01.185" v="5885" actId="14100"/>
          <ac:picMkLst>
            <pc:docMk/>
            <pc:sldMk cId="955181572" sldId="409"/>
            <ac:picMk id="8" creationId="{F2A5A5F2-25AD-4F85-B93A-E3506B34D688}"/>
          </ac:picMkLst>
        </pc:picChg>
      </pc:sldChg>
      <pc:sldChg chg="add del">
        <pc:chgData name="Nguyen Bui Trong Tin" userId="e8b171ad-d98b-49d5-bbe6-f86bd94206fe" providerId="ADAL" clId="{CFDF554F-D0AF-4073-A9A6-22DAD114AA82}" dt="2021-09-28T01:28:15.104" v="869" actId="47"/>
        <pc:sldMkLst>
          <pc:docMk/>
          <pc:sldMk cId="3085548886" sldId="410"/>
        </pc:sldMkLst>
      </pc:sldChg>
      <pc:sldChg chg="add">
        <pc:chgData name="Nguyen Bui Trong Tin" userId="e8b171ad-d98b-49d5-bbe6-f86bd94206fe" providerId="ADAL" clId="{CFDF554F-D0AF-4073-A9A6-22DAD114AA82}" dt="2021-09-27T16:38:39.129" v="358"/>
        <pc:sldMkLst>
          <pc:docMk/>
          <pc:sldMk cId="4065368972" sldId="411"/>
        </pc:sldMkLst>
      </pc:sldChg>
      <pc:sldChg chg="add">
        <pc:chgData name="Nguyen Bui Trong Tin" userId="e8b171ad-d98b-49d5-bbe6-f86bd94206fe" providerId="ADAL" clId="{CFDF554F-D0AF-4073-A9A6-22DAD114AA82}" dt="2021-09-27T16:38:39.129" v="358"/>
        <pc:sldMkLst>
          <pc:docMk/>
          <pc:sldMk cId="2133071382" sldId="412"/>
        </pc:sldMkLst>
      </pc:sldChg>
      <pc:sldChg chg="add">
        <pc:chgData name="Nguyen Bui Trong Tin" userId="e8b171ad-d98b-49d5-bbe6-f86bd94206fe" providerId="ADAL" clId="{CFDF554F-D0AF-4073-A9A6-22DAD114AA82}" dt="2021-09-27T16:38:40.171" v="359"/>
        <pc:sldMkLst>
          <pc:docMk/>
          <pc:sldMk cId="3990312585" sldId="413"/>
        </pc:sldMkLst>
      </pc:sldChg>
      <pc:sldChg chg="add">
        <pc:chgData name="Nguyen Bui Trong Tin" userId="e8b171ad-d98b-49d5-bbe6-f86bd94206fe" providerId="ADAL" clId="{CFDF554F-D0AF-4073-A9A6-22DAD114AA82}" dt="2021-09-27T16:38:40.171" v="359"/>
        <pc:sldMkLst>
          <pc:docMk/>
          <pc:sldMk cId="747052617" sldId="414"/>
        </pc:sldMkLst>
      </pc:sldChg>
      <pc:sldChg chg="add">
        <pc:chgData name="Nguyen Bui Trong Tin" userId="e8b171ad-d98b-49d5-bbe6-f86bd94206fe" providerId="ADAL" clId="{CFDF554F-D0AF-4073-A9A6-22DAD114AA82}" dt="2021-09-27T16:38:40.171" v="359"/>
        <pc:sldMkLst>
          <pc:docMk/>
          <pc:sldMk cId="2823409411" sldId="415"/>
        </pc:sldMkLst>
      </pc:sldChg>
      <pc:sldChg chg="add">
        <pc:chgData name="Nguyen Bui Trong Tin" userId="e8b171ad-d98b-49d5-bbe6-f86bd94206fe" providerId="ADAL" clId="{CFDF554F-D0AF-4073-A9A6-22DAD114AA82}" dt="2021-09-27T16:38:40.171" v="359"/>
        <pc:sldMkLst>
          <pc:docMk/>
          <pc:sldMk cId="1678185880" sldId="416"/>
        </pc:sldMkLst>
      </pc:sldChg>
      <pc:sldChg chg="addSp modSp add mod">
        <pc:chgData name="Nguyen Bui Trong Tin" userId="e8b171ad-d98b-49d5-bbe6-f86bd94206fe" providerId="ADAL" clId="{CFDF554F-D0AF-4073-A9A6-22DAD114AA82}" dt="2021-10-04T07:12:31.670" v="5909" actId="14100"/>
        <pc:sldMkLst>
          <pc:docMk/>
          <pc:sldMk cId="3541086090" sldId="417"/>
        </pc:sldMkLst>
        <pc:spChg chg="mod">
          <ac:chgData name="Nguyen Bui Trong Tin" userId="e8b171ad-d98b-49d5-bbe6-f86bd94206fe" providerId="ADAL" clId="{CFDF554F-D0AF-4073-A9A6-22DAD114AA82}" dt="2021-10-04T07:12:18.493" v="5908" actId="20577"/>
          <ac:spMkLst>
            <pc:docMk/>
            <pc:sldMk cId="3541086090" sldId="41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7:12:31.670" v="5909" actId="14100"/>
          <ac:picMkLst>
            <pc:docMk/>
            <pc:sldMk cId="3541086090" sldId="417"/>
            <ac:picMk id="4" creationId="{77CBF0D2-DD52-46E9-86EA-3A6A0FD91A88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10-04T07:31:45.012" v="5977" actId="20577"/>
        <pc:sldMkLst>
          <pc:docMk/>
          <pc:sldMk cId="1339850453" sldId="418"/>
        </pc:sldMkLst>
        <pc:spChg chg="mod">
          <ac:chgData name="Nguyen Bui Trong Tin" userId="e8b171ad-d98b-49d5-bbe6-f86bd94206fe" providerId="ADAL" clId="{CFDF554F-D0AF-4073-A9A6-22DAD114AA82}" dt="2021-10-04T07:31:45.012" v="5977" actId="20577"/>
          <ac:spMkLst>
            <pc:docMk/>
            <pc:sldMk cId="1339850453" sldId="418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8T01:34:37.519" v="879" actId="21"/>
          <ac:picMkLst>
            <pc:docMk/>
            <pc:sldMk cId="1339850453" sldId="418"/>
            <ac:picMk id="4" creationId="{15AF0F79-460B-40F0-BD90-D5A8F3DE93C5}"/>
          </ac:picMkLst>
        </pc:picChg>
        <pc:picChg chg="add mod">
          <ac:chgData name="Nguyen Bui Trong Tin" userId="e8b171ad-d98b-49d5-bbe6-f86bd94206fe" providerId="ADAL" clId="{CFDF554F-D0AF-4073-A9A6-22DAD114AA82}" dt="2021-10-04T07:14:52.143" v="5911" actId="14100"/>
          <ac:picMkLst>
            <pc:docMk/>
            <pc:sldMk cId="1339850453" sldId="418"/>
            <ac:picMk id="5" creationId="{02C000EB-E76E-4979-B675-41D853F3F847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7:33:05.807" v="6078" actId="20577"/>
        <pc:sldMkLst>
          <pc:docMk/>
          <pc:sldMk cId="1056318556" sldId="419"/>
        </pc:sldMkLst>
        <pc:spChg chg="mod">
          <ac:chgData name="Nguyen Bui Trong Tin" userId="e8b171ad-d98b-49d5-bbe6-f86bd94206fe" providerId="ADAL" clId="{CFDF554F-D0AF-4073-A9A6-22DAD114AA82}" dt="2021-10-04T07:33:05.807" v="6078" actId="20577"/>
          <ac:spMkLst>
            <pc:docMk/>
            <pc:sldMk cId="1056318556" sldId="41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7:32:01.697" v="5985" actId="1076"/>
          <ac:picMkLst>
            <pc:docMk/>
            <pc:sldMk cId="1056318556" sldId="419"/>
            <ac:picMk id="4" creationId="{A330BCAF-E67B-4F03-9B7F-0D187E40832A}"/>
          </ac:picMkLst>
        </pc:picChg>
      </pc:sldChg>
      <pc:sldChg chg="add del">
        <pc:chgData name="Nguyen Bui Trong Tin" userId="e8b171ad-d98b-49d5-bbe6-f86bd94206fe" providerId="ADAL" clId="{CFDF554F-D0AF-4073-A9A6-22DAD114AA82}" dt="2021-09-28T01:37:02.922" v="909" actId="47"/>
        <pc:sldMkLst>
          <pc:docMk/>
          <pc:sldMk cId="1779997107" sldId="420"/>
        </pc:sldMkLst>
      </pc:sldChg>
      <pc:sldChg chg="addSp modSp add mod">
        <pc:chgData name="Nguyen Bui Trong Tin" userId="e8b171ad-d98b-49d5-bbe6-f86bd94206fe" providerId="ADAL" clId="{CFDF554F-D0AF-4073-A9A6-22DAD114AA82}" dt="2021-10-04T09:18:52.844" v="6754" actId="14100"/>
        <pc:sldMkLst>
          <pc:docMk/>
          <pc:sldMk cId="2798108111" sldId="421"/>
        </pc:sldMkLst>
        <pc:spChg chg="mod">
          <ac:chgData name="Nguyen Bui Trong Tin" userId="e8b171ad-d98b-49d5-bbe6-f86bd94206fe" providerId="ADAL" clId="{CFDF554F-D0AF-4073-A9A6-22DAD114AA82}" dt="2021-10-04T09:18:52.844" v="6754" actId="14100"/>
          <ac:spMkLst>
            <pc:docMk/>
            <pc:sldMk cId="2798108111" sldId="42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39:03.194" v="988" actId="14100"/>
          <ac:picMkLst>
            <pc:docMk/>
            <pc:sldMk cId="2798108111" sldId="421"/>
            <ac:picMk id="4" creationId="{462EEE6B-59E8-4B6A-A8C2-E43527706E50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10-04T07:54:13.422" v="6482" actId="20577"/>
        <pc:sldMkLst>
          <pc:docMk/>
          <pc:sldMk cId="2676877711" sldId="422"/>
        </pc:sldMkLst>
        <pc:spChg chg="mod">
          <ac:chgData name="Nguyen Bui Trong Tin" userId="e8b171ad-d98b-49d5-bbe6-f86bd94206fe" providerId="ADAL" clId="{CFDF554F-D0AF-4073-A9A6-22DAD114AA82}" dt="2021-10-04T07:54:13.422" v="6482" actId="20577"/>
          <ac:spMkLst>
            <pc:docMk/>
            <pc:sldMk cId="2676877711" sldId="422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8T01:39:16.632" v="992" actId="21"/>
          <ac:picMkLst>
            <pc:docMk/>
            <pc:sldMk cId="2676877711" sldId="422"/>
            <ac:picMk id="4" creationId="{3F1426F6-C7BC-4BB7-AF34-B83A5A02071E}"/>
          </ac:picMkLst>
        </pc:picChg>
        <pc:picChg chg="add mod">
          <ac:chgData name="Nguyen Bui Trong Tin" userId="e8b171ad-d98b-49d5-bbe6-f86bd94206fe" providerId="ADAL" clId="{CFDF554F-D0AF-4073-A9A6-22DAD114AA82}" dt="2021-09-28T01:39:19.481" v="994"/>
          <ac:picMkLst>
            <pc:docMk/>
            <pc:sldMk cId="2676877711" sldId="422"/>
            <ac:picMk id="5" creationId="{8C631609-7D6A-4269-B3F7-68FC13DFDA0C}"/>
          </ac:picMkLst>
        </pc:picChg>
      </pc:sldChg>
      <pc:sldChg chg="add del">
        <pc:chgData name="Nguyen Bui Trong Tin" userId="e8b171ad-d98b-49d5-bbe6-f86bd94206fe" providerId="ADAL" clId="{CFDF554F-D0AF-4073-A9A6-22DAD114AA82}" dt="2021-09-28T01:39:47.163" v="995" actId="47"/>
        <pc:sldMkLst>
          <pc:docMk/>
          <pc:sldMk cId="1397555344" sldId="423"/>
        </pc:sldMkLst>
      </pc:sldChg>
      <pc:sldChg chg="add del">
        <pc:chgData name="Nguyen Bui Trong Tin" userId="e8b171ad-d98b-49d5-bbe6-f86bd94206fe" providerId="ADAL" clId="{CFDF554F-D0AF-4073-A9A6-22DAD114AA82}" dt="2021-09-28T01:39:47.163" v="995" actId="47"/>
        <pc:sldMkLst>
          <pc:docMk/>
          <pc:sldMk cId="2101517206" sldId="424"/>
        </pc:sldMkLst>
      </pc:sldChg>
      <pc:sldChg chg="addSp delSp modSp add mod">
        <pc:chgData name="Nguyen Bui Trong Tin" userId="e8b171ad-d98b-49d5-bbe6-f86bd94206fe" providerId="ADAL" clId="{CFDF554F-D0AF-4073-A9A6-22DAD114AA82}" dt="2021-10-04T07:55:42.911" v="6496" actId="20577"/>
        <pc:sldMkLst>
          <pc:docMk/>
          <pc:sldMk cId="2674380051" sldId="425"/>
        </pc:sldMkLst>
        <pc:spChg chg="mod">
          <ac:chgData name="Nguyen Bui Trong Tin" userId="e8b171ad-d98b-49d5-bbe6-f86bd94206fe" providerId="ADAL" clId="{CFDF554F-D0AF-4073-A9A6-22DAD114AA82}" dt="2021-10-04T07:55:42.911" v="6496" actId="20577"/>
          <ac:spMkLst>
            <pc:docMk/>
            <pc:sldMk cId="2674380051" sldId="42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40:36.757" v="999" actId="14100"/>
          <ac:picMkLst>
            <pc:docMk/>
            <pc:sldMk cId="2674380051" sldId="425"/>
            <ac:picMk id="4" creationId="{C82ACF30-B080-43BC-8394-F73F97707166}"/>
          </ac:picMkLst>
        </pc:picChg>
        <pc:picChg chg="add del mod">
          <ac:chgData name="Nguyen Bui Trong Tin" userId="e8b171ad-d98b-49d5-bbe6-f86bd94206fe" providerId="ADAL" clId="{CFDF554F-D0AF-4073-A9A6-22DAD114AA82}" dt="2021-09-28T01:40:56.792" v="1004" actId="478"/>
          <ac:picMkLst>
            <pc:docMk/>
            <pc:sldMk cId="2674380051" sldId="425"/>
            <ac:picMk id="6" creationId="{3B901A52-4368-478F-8BC8-D0567E56E7AA}"/>
          </ac:picMkLst>
        </pc:picChg>
        <pc:picChg chg="add mod">
          <ac:chgData name="Nguyen Bui Trong Tin" userId="e8b171ad-d98b-49d5-bbe6-f86bd94206fe" providerId="ADAL" clId="{CFDF554F-D0AF-4073-A9A6-22DAD114AA82}" dt="2021-09-28T01:40:58.142" v="1005" actId="1076"/>
          <ac:picMkLst>
            <pc:docMk/>
            <pc:sldMk cId="2674380051" sldId="425"/>
            <ac:picMk id="8" creationId="{6C574B88-1EDE-4435-88AC-C6CF3B77ACC4}"/>
          </ac:picMkLst>
        </pc:picChg>
        <pc:picChg chg="add mod">
          <ac:chgData name="Nguyen Bui Trong Tin" userId="e8b171ad-d98b-49d5-bbe6-f86bd94206fe" providerId="ADAL" clId="{CFDF554F-D0AF-4073-A9A6-22DAD114AA82}" dt="2021-09-28T01:41:07.164" v="1007" actId="1076"/>
          <ac:picMkLst>
            <pc:docMk/>
            <pc:sldMk cId="2674380051" sldId="425"/>
            <ac:picMk id="10" creationId="{F346B760-ABE4-439C-BE58-7271E37A9EC8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10-04T07:58:38.531" v="6519" actId="20577"/>
        <pc:sldMkLst>
          <pc:docMk/>
          <pc:sldMk cId="3222468543" sldId="426"/>
        </pc:sldMkLst>
        <pc:spChg chg="mod">
          <ac:chgData name="Nguyen Bui Trong Tin" userId="e8b171ad-d98b-49d5-bbe6-f86bd94206fe" providerId="ADAL" clId="{CFDF554F-D0AF-4073-A9A6-22DAD114AA82}" dt="2021-10-04T07:58:38.531" v="6519" actId="20577"/>
          <ac:spMkLst>
            <pc:docMk/>
            <pc:sldMk cId="3222468543" sldId="42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CFDF554F-D0AF-4073-A9A6-22DAD114AA82}" dt="2021-09-28T01:43:04.842" v="1010" actId="478"/>
          <ac:picMkLst>
            <pc:docMk/>
            <pc:sldMk cId="3222468543" sldId="426"/>
            <ac:picMk id="4" creationId="{4266AA77-F393-441E-927C-70DCE73A3668}"/>
          </ac:picMkLst>
        </pc:picChg>
        <pc:picChg chg="add mod">
          <ac:chgData name="Nguyen Bui Trong Tin" userId="e8b171ad-d98b-49d5-bbe6-f86bd94206fe" providerId="ADAL" clId="{CFDF554F-D0AF-4073-A9A6-22DAD114AA82}" dt="2021-10-04T07:55:50.175" v="6498" actId="14100"/>
          <ac:picMkLst>
            <pc:docMk/>
            <pc:sldMk cId="3222468543" sldId="426"/>
            <ac:picMk id="6" creationId="{B9B37FD4-0407-46F3-88CC-9C03FF436328}"/>
          </ac:picMkLst>
        </pc:picChg>
        <pc:picChg chg="add mod">
          <ac:chgData name="Nguyen Bui Trong Tin" userId="e8b171ad-d98b-49d5-bbe6-f86bd94206fe" providerId="ADAL" clId="{CFDF554F-D0AF-4073-A9A6-22DAD114AA82}" dt="2021-10-04T07:55:47.481" v="6497" actId="1076"/>
          <ac:picMkLst>
            <pc:docMk/>
            <pc:sldMk cId="3222468543" sldId="426"/>
            <ac:picMk id="8" creationId="{DDE8F8B7-04E8-4284-93F1-EC97C97F7630}"/>
          </ac:picMkLst>
        </pc:picChg>
      </pc:sldChg>
      <pc:sldChg chg="add del">
        <pc:chgData name="Nguyen Bui Trong Tin" userId="e8b171ad-d98b-49d5-bbe6-f86bd94206fe" providerId="ADAL" clId="{CFDF554F-D0AF-4073-A9A6-22DAD114AA82}" dt="2021-09-28T01:43:25.562" v="1015" actId="47"/>
        <pc:sldMkLst>
          <pc:docMk/>
          <pc:sldMk cId="609894463" sldId="427"/>
        </pc:sldMkLst>
      </pc:sldChg>
      <pc:sldChg chg="add del">
        <pc:chgData name="Nguyen Bui Trong Tin" userId="e8b171ad-d98b-49d5-bbe6-f86bd94206fe" providerId="ADAL" clId="{CFDF554F-D0AF-4073-A9A6-22DAD114AA82}" dt="2021-09-28T01:43:25.562" v="1015" actId="47"/>
        <pc:sldMkLst>
          <pc:docMk/>
          <pc:sldMk cId="902195592" sldId="428"/>
        </pc:sldMkLst>
      </pc:sldChg>
      <pc:sldChg chg="addSp modSp add mod setBg">
        <pc:chgData name="Nguyen Bui Trong Tin" userId="e8b171ad-d98b-49d5-bbe6-f86bd94206fe" providerId="ADAL" clId="{CFDF554F-D0AF-4073-A9A6-22DAD114AA82}" dt="2021-10-04T08:01:21.347" v="6607"/>
        <pc:sldMkLst>
          <pc:docMk/>
          <pc:sldMk cId="2858776207" sldId="429"/>
        </pc:sldMkLst>
        <pc:spChg chg="mod">
          <ac:chgData name="Nguyen Bui Trong Tin" userId="e8b171ad-d98b-49d5-bbe6-f86bd94206fe" providerId="ADAL" clId="{CFDF554F-D0AF-4073-A9A6-22DAD114AA82}" dt="2021-10-04T08:01:14.166" v="6606" actId="113"/>
          <ac:spMkLst>
            <pc:docMk/>
            <pc:sldMk cId="2858776207" sldId="42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7:59:03.776" v="6520" actId="14100"/>
          <ac:picMkLst>
            <pc:docMk/>
            <pc:sldMk cId="2858776207" sldId="429"/>
            <ac:picMk id="4" creationId="{7596537B-C2E3-4193-AB4F-BF039F2ED943}"/>
          </ac:picMkLst>
        </pc:picChg>
      </pc:sldChg>
      <pc:sldChg chg="addSp modSp add mod setBg">
        <pc:chgData name="Nguyen Bui Trong Tin" userId="e8b171ad-d98b-49d5-bbe6-f86bd94206fe" providerId="ADAL" clId="{CFDF554F-D0AF-4073-A9A6-22DAD114AA82}" dt="2021-10-04T08:31:02.393" v="6739"/>
        <pc:sldMkLst>
          <pc:docMk/>
          <pc:sldMk cId="2434613448" sldId="430"/>
        </pc:sldMkLst>
        <pc:spChg chg="mod">
          <ac:chgData name="Nguyen Bui Trong Tin" userId="e8b171ad-d98b-49d5-bbe6-f86bd94206fe" providerId="ADAL" clId="{CFDF554F-D0AF-4073-A9A6-22DAD114AA82}" dt="2021-10-04T08:30:40.703" v="6737" actId="20577"/>
          <ac:spMkLst>
            <pc:docMk/>
            <pc:sldMk cId="2434613448" sldId="43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44:23.078" v="1026" actId="688"/>
          <ac:picMkLst>
            <pc:docMk/>
            <pc:sldMk cId="2434613448" sldId="430"/>
            <ac:picMk id="4" creationId="{C6477FDA-4AB1-41FA-990C-422AA11F9C9B}"/>
          </ac:picMkLst>
        </pc:picChg>
      </pc:sldChg>
      <pc:sldChg chg="add del">
        <pc:chgData name="Nguyen Bui Trong Tin" userId="e8b171ad-d98b-49d5-bbe6-f86bd94206fe" providerId="ADAL" clId="{CFDF554F-D0AF-4073-A9A6-22DAD114AA82}" dt="2021-09-28T01:44:30.598" v="1027" actId="47"/>
        <pc:sldMkLst>
          <pc:docMk/>
          <pc:sldMk cId="758367630" sldId="431"/>
        </pc:sldMkLst>
      </pc:sldChg>
      <pc:sldChg chg="add del">
        <pc:chgData name="Nguyen Bui Trong Tin" userId="e8b171ad-d98b-49d5-bbe6-f86bd94206fe" providerId="ADAL" clId="{CFDF554F-D0AF-4073-A9A6-22DAD114AA82}" dt="2021-09-28T01:44:30.598" v="1027" actId="47"/>
        <pc:sldMkLst>
          <pc:docMk/>
          <pc:sldMk cId="3463843795" sldId="432"/>
        </pc:sldMkLst>
      </pc:sldChg>
      <pc:sldChg chg="addSp modSp add mod">
        <pc:chgData name="Nguyen Bui Trong Tin" userId="e8b171ad-d98b-49d5-bbe6-f86bd94206fe" providerId="ADAL" clId="{CFDF554F-D0AF-4073-A9A6-22DAD114AA82}" dt="2021-10-04T09:19:15.773" v="6757" actId="20577"/>
        <pc:sldMkLst>
          <pc:docMk/>
          <pc:sldMk cId="2978995144" sldId="433"/>
        </pc:sldMkLst>
        <pc:spChg chg="mod">
          <ac:chgData name="Nguyen Bui Trong Tin" userId="e8b171ad-d98b-49d5-bbe6-f86bd94206fe" providerId="ADAL" clId="{CFDF554F-D0AF-4073-A9A6-22DAD114AA82}" dt="2021-10-04T09:19:15.773" v="6757" actId="20577"/>
          <ac:spMkLst>
            <pc:docMk/>
            <pc:sldMk cId="2978995144" sldId="43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45:11.724" v="1031" actId="14100"/>
          <ac:picMkLst>
            <pc:docMk/>
            <pc:sldMk cId="2978995144" sldId="433"/>
            <ac:picMk id="4" creationId="{728F9380-9D97-4604-86D3-5EBD800160B1}"/>
          </ac:picMkLst>
        </pc:picChg>
      </pc:sldChg>
      <pc:sldChg chg="add del">
        <pc:chgData name="Nguyen Bui Trong Tin" userId="e8b171ad-d98b-49d5-bbe6-f86bd94206fe" providerId="ADAL" clId="{CFDF554F-D0AF-4073-A9A6-22DAD114AA82}" dt="2021-09-28T01:45:14.503" v="1032" actId="47"/>
        <pc:sldMkLst>
          <pc:docMk/>
          <pc:sldMk cId="4172642512" sldId="434"/>
        </pc:sldMkLst>
      </pc:sldChg>
      <pc:sldChg chg="add del">
        <pc:chgData name="Nguyen Bui Trong Tin" userId="e8b171ad-d98b-49d5-bbe6-f86bd94206fe" providerId="ADAL" clId="{CFDF554F-D0AF-4073-A9A6-22DAD114AA82}" dt="2021-09-28T01:45:14.503" v="1032" actId="47"/>
        <pc:sldMkLst>
          <pc:docMk/>
          <pc:sldMk cId="2083619738" sldId="435"/>
        </pc:sldMkLst>
      </pc:sldChg>
      <pc:sldChg chg="add del">
        <pc:chgData name="Nguyen Bui Trong Tin" userId="e8b171ad-d98b-49d5-bbe6-f86bd94206fe" providerId="ADAL" clId="{CFDF554F-D0AF-4073-A9A6-22DAD114AA82}" dt="2021-09-28T01:45:14.503" v="1032" actId="47"/>
        <pc:sldMkLst>
          <pc:docMk/>
          <pc:sldMk cId="2518517989" sldId="436"/>
        </pc:sldMkLst>
      </pc:sldChg>
      <pc:sldChg chg="addSp modSp add mod setBg">
        <pc:chgData name="Nguyen Bui Trong Tin" userId="e8b171ad-d98b-49d5-bbe6-f86bd94206fe" providerId="ADAL" clId="{CFDF554F-D0AF-4073-A9A6-22DAD114AA82}" dt="2021-10-04T09:43:42.056" v="7085" actId="113"/>
        <pc:sldMkLst>
          <pc:docMk/>
          <pc:sldMk cId="1835225701" sldId="437"/>
        </pc:sldMkLst>
        <pc:spChg chg="mod">
          <ac:chgData name="Nguyen Bui Trong Tin" userId="e8b171ad-d98b-49d5-bbe6-f86bd94206fe" providerId="ADAL" clId="{CFDF554F-D0AF-4073-A9A6-22DAD114AA82}" dt="2021-10-04T09:43:42.056" v="7085" actId="113"/>
          <ac:spMkLst>
            <pc:docMk/>
            <pc:sldMk cId="1835225701" sldId="43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46:06.477" v="1036" actId="14100"/>
          <ac:picMkLst>
            <pc:docMk/>
            <pc:sldMk cId="1835225701" sldId="437"/>
            <ac:picMk id="4" creationId="{68865FCB-F362-4AF4-BF78-9E5C6D43A7D7}"/>
          </ac:picMkLst>
        </pc:picChg>
        <pc:picChg chg="add mod">
          <ac:chgData name="Nguyen Bui Trong Tin" userId="e8b171ad-d98b-49d5-bbe6-f86bd94206fe" providerId="ADAL" clId="{CFDF554F-D0AF-4073-A9A6-22DAD114AA82}" dt="2021-10-04T09:27:43.450" v="6829" actId="14100"/>
          <ac:picMkLst>
            <pc:docMk/>
            <pc:sldMk cId="1835225701" sldId="437"/>
            <ac:picMk id="6" creationId="{B2D47108-C1A7-4ECE-AABA-A1187AEA707A}"/>
          </ac:picMkLst>
        </pc:picChg>
      </pc:sldChg>
      <pc:sldChg chg="addSp modSp add mod setBg">
        <pc:chgData name="Nguyen Bui Trong Tin" userId="e8b171ad-d98b-49d5-bbe6-f86bd94206fe" providerId="ADAL" clId="{CFDF554F-D0AF-4073-A9A6-22DAD114AA82}" dt="2021-10-04T10:21:50.448" v="7380"/>
        <pc:sldMkLst>
          <pc:docMk/>
          <pc:sldMk cId="383748562" sldId="438"/>
        </pc:sldMkLst>
        <pc:spChg chg="mod">
          <ac:chgData name="Nguyen Bui Trong Tin" userId="e8b171ad-d98b-49d5-bbe6-f86bd94206fe" providerId="ADAL" clId="{CFDF554F-D0AF-4073-A9A6-22DAD114AA82}" dt="2021-10-04T10:20:47.220" v="7379" actId="20577"/>
          <ac:spMkLst>
            <pc:docMk/>
            <pc:sldMk cId="383748562" sldId="43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9:43:01.630" v="7084" actId="14100"/>
          <ac:picMkLst>
            <pc:docMk/>
            <pc:sldMk cId="383748562" sldId="438"/>
            <ac:picMk id="4" creationId="{18DC86EF-3818-42FA-9059-147F82AC926B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10:27:50.790" v="7401" actId="20577"/>
        <pc:sldMkLst>
          <pc:docMk/>
          <pc:sldMk cId="1174632020" sldId="439"/>
        </pc:sldMkLst>
        <pc:spChg chg="mod">
          <ac:chgData name="Nguyen Bui Trong Tin" userId="e8b171ad-d98b-49d5-bbe6-f86bd94206fe" providerId="ADAL" clId="{CFDF554F-D0AF-4073-A9A6-22DAD114AA82}" dt="2021-10-04T10:27:50.790" v="7401" actId="20577"/>
          <ac:spMkLst>
            <pc:docMk/>
            <pc:sldMk cId="1174632020" sldId="43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10:22:10.990" v="7382" actId="14100"/>
          <ac:picMkLst>
            <pc:docMk/>
            <pc:sldMk cId="1174632020" sldId="439"/>
            <ac:picMk id="4" creationId="{7FCEFDE1-3B78-4310-9143-EC7189D03862}"/>
          </ac:picMkLst>
        </pc:picChg>
        <pc:picChg chg="add mod">
          <ac:chgData name="Nguyen Bui Trong Tin" userId="e8b171ad-d98b-49d5-bbe6-f86bd94206fe" providerId="ADAL" clId="{CFDF554F-D0AF-4073-A9A6-22DAD114AA82}" dt="2021-10-04T10:22:19.205" v="7384" actId="14100"/>
          <ac:picMkLst>
            <pc:docMk/>
            <pc:sldMk cId="1174632020" sldId="439"/>
            <ac:picMk id="6" creationId="{4047E6E5-A052-4C6D-B941-70AF87DE10FB}"/>
          </ac:picMkLst>
        </pc:picChg>
      </pc:sldChg>
      <pc:sldChg chg="add del">
        <pc:chgData name="Nguyen Bui Trong Tin" userId="e8b171ad-d98b-49d5-bbe6-f86bd94206fe" providerId="ADAL" clId="{CFDF554F-D0AF-4073-A9A6-22DAD114AA82}" dt="2021-09-28T01:47:29.002" v="1053" actId="47"/>
        <pc:sldMkLst>
          <pc:docMk/>
          <pc:sldMk cId="4080190682" sldId="440"/>
        </pc:sldMkLst>
      </pc:sldChg>
      <pc:sldChg chg="add del">
        <pc:chgData name="Nguyen Bui Trong Tin" userId="e8b171ad-d98b-49d5-bbe6-f86bd94206fe" providerId="ADAL" clId="{CFDF554F-D0AF-4073-A9A6-22DAD114AA82}" dt="2021-09-28T01:51:55.219" v="1063" actId="47"/>
        <pc:sldMkLst>
          <pc:docMk/>
          <pc:sldMk cId="1638720316" sldId="441"/>
        </pc:sldMkLst>
      </pc:sldChg>
      <pc:sldChg chg="add del">
        <pc:chgData name="Nguyen Bui Trong Tin" userId="e8b171ad-d98b-49d5-bbe6-f86bd94206fe" providerId="ADAL" clId="{CFDF554F-D0AF-4073-A9A6-22DAD114AA82}" dt="2021-09-28T01:51:55.219" v="1063" actId="47"/>
        <pc:sldMkLst>
          <pc:docMk/>
          <pc:sldMk cId="1286840294" sldId="442"/>
        </pc:sldMkLst>
      </pc:sldChg>
      <pc:sldChg chg="add del">
        <pc:chgData name="Nguyen Bui Trong Tin" userId="e8b171ad-d98b-49d5-bbe6-f86bd94206fe" providerId="ADAL" clId="{CFDF554F-D0AF-4073-A9A6-22DAD114AA82}" dt="2021-09-28T01:51:55.219" v="1063" actId="47"/>
        <pc:sldMkLst>
          <pc:docMk/>
          <pc:sldMk cId="1149619488" sldId="443"/>
        </pc:sldMkLst>
      </pc:sldChg>
      <pc:sldChg chg="add">
        <pc:chgData name="Nguyen Bui Trong Tin" userId="e8b171ad-d98b-49d5-bbe6-f86bd94206fe" providerId="ADAL" clId="{CFDF554F-D0AF-4073-A9A6-22DAD114AA82}" dt="2021-09-27T16:38:48.355" v="366"/>
        <pc:sldMkLst>
          <pc:docMk/>
          <pc:sldMk cId="3331860847" sldId="444"/>
        </pc:sldMkLst>
      </pc:sldChg>
      <pc:sldChg chg="modSp add mod">
        <pc:chgData name="Nguyen Bui Trong Tin" userId="e8b171ad-d98b-49d5-bbe6-f86bd94206fe" providerId="ADAL" clId="{CFDF554F-D0AF-4073-A9A6-22DAD114AA82}" dt="2021-09-28T00:39:31.518" v="459" actId="20577"/>
        <pc:sldMkLst>
          <pc:docMk/>
          <pc:sldMk cId="3629354362" sldId="445"/>
        </pc:sldMkLst>
        <pc:spChg chg="mod">
          <ac:chgData name="Nguyen Bui Trong Tin" userId="e8b171ad-d98b-49d5-bbe6-f86bd94206fe" providerId="ADAL" clId="{CFDF554F-D0AF-4073-A9A6-22DAD114AA82}" dt="2021-09-28T00:39:31.518" v="459" actId="20577"/>
          <ac:spMkLst>
            <pc:docMk/>
            <pc:sldMk cId="3629354362" sldId="445"/>
            <ac:spMk id="3" creationId="{139D5992-74CA-4E5E-831D-1F8F99FB57FF}"/>
          </ac:spMkLst>
        </pc:spChg>
      </pc:sldChg>
      <pc:sldChg chg="add">
        <pc:chgData name="Nguyen Bui Trong Tin" userId="e8b171ad-d98b-49d5-bbe6-f86bd94206fe" providerId="ADAL" clId="{CFDF554F-D0AF-4073-A9A6-22DAD114AA82}" dt="2021-09-28T00:39:22.700" v="455" actId="2890"/>
        <pc:sldMkLst>
          <pc:docMk/>
          <pc:sldMk cId="3888334809" sldId="446"/>
        </pc:sldMkLst>
      </pc:sldChg>
      <pc:sldChg chg="addSp delSp modSp add mod">
        <pc:chgData name="Nguyen Bui Trong Tin" userId="e8b171ad-d98b-49d5-bbe6-f86bd94206fe" providerId="ADAL" clId="{CFDF554F-D0AF-4073-A9A6-22DAD114AA82}" dt="2021-10-02T03:52:17.837" v="1948" actId="20577"/>
        <pc:sldMkLst>
          <pc:docMk/>
          <pc:sldMk cId="2565514025" sldId="447"/>
        </pc:sldMkLst>
        <pc:spChg chg="mod">
          <ac:chgData name="Nguyen Bui Trong Tin" userId="e8b171ad-d98b-49d5-bbe6-f86bd94206fe" providerId="ADAL" clId="{CFDF554F-D0AF-4073-A9A6-22DAD114AA82}" dt="2021-10-02T03:52:17.837" v="1948" actId="20577"/>
          <ac:spMkLst>
            <pc:docMk/>
            <pc:sldMk cId="2565514025" sldId="447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8T00:45:26.737" v="466" actId="21"/>
          <ac:picMkLst>
            <pc:docMk/>
            <pc:sldMk cId="2565514025" sldId="447"/>
            <ac:picMk id="4" creationId="{A0852BC4-C7F6-4291-9DAB-5D99B6AD9229}"/>
          </ac:picMkLst>
        </pc:picChg>
        <pc:picChg chg="add del mod">
          <ac:chgData name="Nguyen Bui Trong Tin" userId="e8b171ad-d98b-49d5-bbe6-f86bd94206fe" providerId="ADAL" clId="{CFDF554F-D0AF-4073-A9A6-22DAD114AA82}" dt="2021-09-28T00:45:35.521" v="469" actId="478"/>
          <ac:picMkLst>
            <pc:docMk/>
            <pc:sldMk cId="2565514025" sldId="447"/>
            <ac:picMk id="5" creationId="{DFA96C5C-C939-40E4-B291-29DF653A877F}"/>
          </ac:picMkLst>
        </pc:picChg>
        <pc:picChg chg="add mod">
          <ac:chgData name="Nguyen Bui Trong Tin" userId="e8b171ad-d98b-49d5-bbe6-f86bd94206fe" providerId="ADAL" clId="{CFDF554F-D0AF-4073-A9A6-22DAD114AA82}" dt="2021-10-02T03:46:02.530" v="1907" actId="14100"/>
          <ac:picMkLst>
            <pc:docMk/>
            <pc:sldMk cId="2565514025" sldId="447"/>
            <ac:picMk id="7" creationId="{2459F94D-C2A6-4549-BF69-9A6B6F27F6B9}"/>
          </ac:picMkLst>
        </pc:picChg>
      </pc:sldChg>
      <pc:sldChg chg="addSp delSp modSp add mod setBg modNotesTx">
        <pc:chgData name="Nguyen Bui Trong Tin" userId="e8b171ad-d98b-49d5-bbe6-f86bd94206fe" providerId="ADAL" clId="{CFDF554F-D0AF-4073-A9A6-22DAD114AA82}" dt="2021-10-02T04:13:00.782" v="2091" actId="113"/>
        <pc:sldMkLst>
          <pc:docMk/>
          <pc:sldMk cId="1536829451" sldId="448"/>
        </pc:sldMkLst>
        <pc:spChg chg="del mod">
          <ac:chgData name="Nguyen Bui Trong Tin" userId="e8b171ad-d98b-49d5-bbe6-f86bd94206fe" providerId="ADAL" clId="{CFDF554F-D0AF-4073-A9A6-22DAD114AA82}" dt="2021-10-02T03:52:52.251" v="1950" actId="478"/>
          <ac:spMkLst>
            <pc:docMk/>
            <pc:sldMk cId="1536829451" sldId="44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CFDF554F-D0AF-4073-A9A6-22DAD114AA82}" dt="2021-10-02T03:53:09.738" v="1952" actId="478"/>
          <ac:spMkLst>
            <pc:docMk/>
            <pc:sldMk cId="1536829451" sldId="448"/>
            <ac:spMk id="5" creationId="{B403C2CF-E4E2-4BA7-8B70-410E5D9C5A32}"/>
          </ac:spMkLst>
        </pc:spChg>
        <pc:picChg chg="add mod">
          <ac:chgData name="Nguyen Bui Trong Tin" userId="e8b171ad-d98b-49d5-bbe6-f86bd94206fe" providerId="ADAL" clId="{CFDF554F-D0AF-4073-A9A6-22DAD114AA82}" dt="2021-10-02T04:08:39.919" v="2000" actId="14100"/>
          <ac:picMkLst>
            <pc:docMk/>
            <pc:sldMk cId="1536829451" sldId="448"/>
            <ac:picMk id="4" creationId="{53962070-41C4-4399-BF17-308A0964EB35}"/>
          </ac:picMkLst>
        </pc:picChg>
      </pc:sldChg>
      <pc:sldChg chg="addSp delSp modSp add mod modNotesTx">
        <pc:chgData name="Nguyen Bui Trong Tin" userId="e8b171ad-d98b-49d5-bbe6-f86bd94206fe" providerId="ADAL" clId="{CFDF554F-D0AF-4073-A9A6-22DAD114AA82}" dt="2021-10-02T04:23:25.852" v="2394" actId="20577"/>
        <pc:sldMkLst>
          <pc:docMk/>
          <pc:sldMk cId="3413263765" sldId="449"/>
        </pc:sldMkLst>
        <pc:spChg chg="mod">
          <ac:chgData name="Nguyen Bui Trong Tin" userId="e8b171ad-d98b-49d5-bbe6-f86bd94206fe" providerId="ADAL" clId="{CFDF554F-D0AF-4073-A9A6-22DAD114AA82}" dt="2021-10-02T04:13:13.101" v="2094" actId="1076"/>
          <ac:spMkLst>
            <pc:docMk/>
            <pc:sldMk cId="3413263765" sldId="449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8T00:46:50.374" v="485" actId="21"/>
          <ac:picMkLst>
            <pc:docMk/>
            <pc:sldMk cId="3413263765" sldId="449"/>
            <ac:picMk id="4" creationId="{435734C2-DA94-41CF-A4D6-0BD74F7CEF0D}"/>
          </ac:picMkLst>
        </pc:picChg>
        <pc:picChg chg="add mod">
          <ac:chgData name="Nguyen Bui Trong Tin" userId="e8b171ad-d98b-49d5-bbe6-f86bd94206fe" providerId="ADAL" clId="{CFDF554F-D0AF-4073-A9A6-22DAD114AA82}" dt="2021-10-02T04:13:18.689" v="2097" actId="14100"/>
          <ac:picMkLst>
            <pc:docMk/>
            <pc:sldMk cId="3413263765" sldId="449"/>
            <ac:picMk id="5" creationId="{40FD9683-68B5-4506-811E-B92364BA4805}"/>
          </ac:picMkLst>
        </pc:picChg>
      </pc:sldChg>
      <pc:sldChg chg="addSp modSp add mod modNotesTx">
        <pc:chgData name="Nguyen Bui Trong Tin" userId="e8b171ad-d98b-49d5-bbe6-f86bd94206fe" providerId="ADAL" clId="{CFDF554F-D0AF-4073-A9A6-22DAD114AA82}" dt="2021-10-02T06:51:57.106" v="2608" actId="20577"/>
        <pc:sldMkLst>
          <pc:docMk/>
          <pc:sldMk cId="177230411" sldId="450"/>
        </pc:sldMkLst>
        <pc:spChg chg="mod">
          <ac:chgData name="Nguyen Bui Trong Tin" userId="e8b171ad-d98b-49d5-bbe6-f86bd94206fe" providerId="ADAL" clId="{CFDF554F-D0AF-4073-A9A6-22DAD114AA82}" dt="2021-09-28T00:49:45.306" v="555"/>
          <ac:spMkLst>
            <pc:docMk/>
            <pc:sldMk cId="177230411" sldId="45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0:47:13.196" v="492" actId="14100"/>
          <ac:picMkLst>
            <pc:docMk/>
            <pc:sldMk cId="177230411" sldId="450"/>
            <ac:picMk id="4" creationId="{C61AE1D0-12FF-4097-9343-3DB810799C8E}"/>
          </ac:picMkLst>
        </pc:picChg>
      </pc:sldChg>
      <pc:sldChg chg="addSp delSp modSp add mod chgLayout">
        <pc:chgData name="Nguyen Bui Trong Tin" userId="e8b171ad-d98b-49d5-bbe6-f86bd94206fe" providerId="ADAL" clId="{CFDF554F-D0AF-4073-A9A6-22DAD114AA82}" dt="2021-10-02T06:59:27.497" v="2636" actId="20577"/>
        <pc:sldMkLst>
          <pc:docMk/>
          <pc:sldMk cId="231824823" sldId="451"/>
        </pc:sldMkLst>
        <pc:spChg chg="add del mod">
          <ac:chgData name="Nguyen Bui Trong Tin" userId="e8b171ad-d98b-49d5-bbe6-f86bd94206fe" providerId="ADAL" clId="{CFDF554F-D0AF-4073-A9A6-22DAD114AA82}" dt="2021-09-28T00:47:48.826" v="494" actId="6264"/>
          <ac:spMkLst>
            <pc:docMk/>
            <pc:sldMk cId="231824823" sldId="451"/>
            <ac:spMk id="2" creationId="{36FC310C-3949-497B-9DB6-D2ABED4E2327}"/>
          </ac:spMkLst>
        </pc:spChg>
        <pc:spChg chg="mod ord">
          <ac:chgData name="Nguyen Bui Trong Tin" userId="e8b171ad-d98b-49d5-bbe6-f86bd94206fe" providerId="ADAL" clId="{CFDF554F-D0AF-4073-A9A6-22DAD114AA82}" dt="2021-10-02T06:59:27.497" v="2636" actId="20577"/>
          <ac:spMkLst>
            <pc:docMk/>
            <pc:sldMk cId="231824823" sldId="451"/>
            <ac:spMk id="3" creationId="{139D5992-74CA-4E5E-831D-1F8F99FB57FF}"/>
          </ac:spMkLst>
        </pc:spChg>
        <pc:spChg chg="add del mod ord">
          <ac:chgData name="Nguyen Bui Trong Tin" userId="e8b171ad-d98b-49d5-bbe6-f86bd94206fe" providerId="ADAL" clId="{CFDF554F-D0AF-4073-A9A6-22DAD114AA82}" dt="2021-09-28T00:47:48.826" v="494" actId="6264"/>
          <ac:spMkLst>
            <pc:docMk/>
            <pc:sldMk cId="231824823" sldId="451"/>
            <ac:spMk id="4" creationId="{11ED0912-81AE-4737-BF35-8EB9CD330989}"/>
          </ac:spMkLst>
        </pc:spChg>
        <pc:picChg chg="add mod">
          <ac:chgData name="Nguyen Bui Trong Tin" userId="e8b171ad-d98b-49d5-bbe6-f86bd94206fe" providerId="ADAL" clId="{CFDF554F-D0AF-4073-A9A6-22DAD114AA82}" dt="2021-10-02T06:52:06.264" v="2609" actId="14100"/>
          <ac:picMkLst>
            <pc:docMk/>
            <pc:sldMk cId="231824823" sldId="451"/>
            <ac:picMk id="6" creationId="{DC8DFBBC-69C3-4384-969F-9B59FDBB6BCD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2T07:17:21.466" v="3239" actId="20577"/>
        <pc:sldMkLst>
          <pc:docMk/>
          <pc:sldMk cId="1947855485" sldId="452"/>
        </pc:sldMkLst>
        <pc:spChg chg="mod">
          <ac:chgData name="Nguyen Bui Trong Tin" userId="e8b171ad-d98b-49d5-bbe6-f86bd94206fe" providerId="ADAL" clId="{CFDF554F-D0AF-4073-A9A6-22DAD114AA82}" dt="2021-10-02T07:17:21.466" v="3239" actId="20577"/>
          <ac:spMkLst>
            <pc:docMk/>
            <pc:sldMk cId="1947855485" sldId="452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CFDF554F-D0AF-4073-A9A6-22DAD114AA82}" dt="2021-10-02T07:12:15.091" v="3028" actId="20577"/>
          <ac:spMkLst>
            <pc:docMk/>
            <pc:sldMk cId="1947855485" sldId="452"/>
            <ac:spMk id="5" creationId="{B11BE322-C2D6-4B90-9F0B-768474AFE18E}"/>
          </ac:spMkLst>
        </pc:spChg>
        <pc:picChg chg="add mod">
          <ac:chgData name="Nguyen Bui Trong Tin" userId="e8b171ad-d98b-49d5-bbe6-f86bd94206fe" providerId="ADAL" clId="{CFDF554F-D0AF-4073-A9A6-22DAD114AA82}" dt="2021-10-02T06:59:39.676" v="2637" actId="14100"/>
          <ac:picMkLst>
            <pc:docMk/>
            <pc:sldMk cId="1947855485" sldId="452"/>
            <ac:picMk id="4" creationId="{93E02275-F93E-4B49-A572-DB403FF99FDD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10-02T07:41:26.561" v="3512" actId="20577"/>
        <pc:sldMkLst>
          <pc:docMk/>
          <pc:sldMk cId="2167868693" sldId="453"/>
        </pc:sldMkLst>
        <pc:spChg chg="mod ord">
          <ac:chgData name="Nguyen Bui Trong Tin" userId="e8b171ad-d98b-49d5-bbe6-f86bd94206fe" providerId="ADAL" clId="{CFDF554F-D0AF-4073-A9A6-22DAD114AA82}" dt="2021-10-02T07:41:26.561" v="3512" actId="20577"/>
          <ac:spMkLst>
            <pc:docMk/>
            <pc:sldMk cId="2167868693" sldId="453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CFDF554F-D0AF-4073-A9A6-22DAD114AA82}" dt="2021-09-28T00:48:55.285" v="508" actId="21"/>
          <ac:picMkLst>
            <pc:docMk/>
            <pc:sldMk cId="2167868693" sldId="453"/>
            <ac:picMk id="4" creationId="{9A3C1DCB-1845-4054-80BB-7D29FFCC9873}"/>
          </ac:picMkLst>
        </pc:picChg>
        <pc:picChg chg="add mod">
          <ac:chgData name="Nguyen Bui Trong Tin" userId="e8b171ad-d98b-49d5-bbe6-f86bd94206fe" providerId="ADAL" clId="{CFDF554F-D0AF-4073-A9A6-22DAD114AA82}" dt="2021-10-02T07:17:46.889" v="3242" actId="14100"/>
          <ac:picMkLst>
            <pc:docMk/>
            <pc:sldMk cId="2167868693" sldId="453"/>
            <ac:picMk id="5" creationId="{C78A3040-F0AD-4D7E-8B3C-9BD23B2AA9C1}"/>
          </ac:picMkLst>
        </pc:picChg>
        <pc:picChg chg="add mod">
          <ac:chgData name="Nguyen Bui Trong Tin" userId="e8b171ad-d98b-49d5-bbe6-f86bd94206fe" providerId="ADAL" clId="{CFDF554F-D0AF-4073-A9A6-22DAD114AA82}" dt="2021-10-02T07:17:41.879" v="3241" actId="14100"/>
          <ac:picMkLst>
            <pc:docMk/>
            <pc:sldMk cId="2167868693" sldId="453"/>
            <ac:picMk id="7" creationId="{3BFB9DE5-4487-4729-AEDB-F43BE187FEAE}"/>
          </ac:picMkLst>
        </pc:picChg>
      </pc:sldChg>
      <pc:sldChg chg="add del">
        <pc:chgData name="Nguyen Bui Trong Tin" userId="e8b171ad-d98b-49d5-bbe6-f86bd94206fe" providerId="ADAL" clId="{CFDF554F-D0AF-4073-A9A6-22DAD114AA82}" dt="2021-09-28T01:03:51.085" v="764" actId="47"/>
        <pc:sldMkLst>
          <pc:docMk/>
          <pc:sldMk cId="3993498132" sldId="454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728472783" sldId="455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851639833" sldId="456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2826412450" sldId="457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3230447248" sldId="458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1411675480" sldId="459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280256762" sldId="460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703220693" sldId="461"/>
        </pc:sldMkLst>
      </pc:sldChg>
      <pc:sldChg chg="add del">
        <pc:chgData name="Nguyen Bui Trong Tin" userId="e8b171ad-d98b-49d5-bbe6-f86bd94206fe" providerId="ADAL" clId="{CFDF554F-D0AF-4073-A9A6-22DAD114AA82}" dt="2021-10-04T01:55:52.735" v="4392" actId="47"/>
        <pc:sldMkLst>
          <pc:docMk/>
          <pc:sldMk cId="3207385012" sldId="462"/>
        </pc:sldMkLst>
      </pc:sldChg>
      <pc:sldChg chg="addSp delSp modSp add mod">
        <pc:chgData name="Nguyen Bui Trong Tin" userId="e8b171ad-d98b-49d5-bbe6-f86bd94206fe" providerId="ADAL" clId="{CFDF554F-D0AF-4073-A9A6-22DAD114AA82}" dt="2021-10-02T07:48:29.797" v="3675" actId="20577"/>
        <pc:sldMkLst>
          <pc:docMk/>
          <pc:sldMk cId="1176310312" sldId="463"/>
        </pc:sldMkLst>
        <pc:spChg chg="del">
          <ac:chgData name="Nguyen Bui Trong Tin" userId="e8b171ad-d98b-49d5-bbe6-f86bd94206fe" providerId="ADAL" clId="{CFDF554F-D0AF-4073-A9A6-22DAD114AA82}" dt="2021-09-28T00:50:22.337" v="563" actId="478"/>
          <ac:spMkLst>
            <pc:docMk/>
            <pc:sldMk cId="1176310312" sldId="463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CFDF554F-D0AF-4073-A9A6-22DAD114AA82}" dt="2021-09-28T00:50:24.357" v="565" actId="478"/>
          <ac:spMkLst>
            <pc:docMk/>
            <pc:sldMk cId="1176310312" sldId="463"/>
            <ac:spMk id="6" creationId="{8DDFFDAC-4969-4D5E-A9E4-C61277F321B9}"/>
          </ac:spMkLst>
        </pc:spChg>
        <pc:spChg chg="add mod">
          <ac:chgData name="Nguyen Bui Trong Tin" userId="e8b171ad-d98b-49d5-bbe6-f86bd94206fe" providerId="ADAL" clId="{CFDF554F-D0AF-4073-A9A6-22DAD114AA82}" dt="2021-10-02T07:48:29.797" v="3675" actId="20577"/>
          <ac:spMkLst>
            <pc:docMk/>
            <pc:sldMk cId="1176310312" sldId="463"/>
            <ac:spMk id="7" creationId="{0E95CCEE-44CB-4D6A-924C-F988A6633B2F}"/>
          </ac:spMkLst>
        </pc:spChg>
        <pc:picChg chg="add del">
          <ac:chgData name="Nguyen Bui Trong Tin" userId="e8b171ad-d98b-49d5-bbe6-f86bd94206fe" providerId="ADAL" clId="{CFDF554F-D0AF-4073-A9A6-22DAD114AA82}" dt="2021-09-28T00:50:16.533" v="562" actId="22"/>
          <ac:picMkLst>
            <pc:docMk/>
            <pc:sldMk cId="1176310312" sldId="463"/>
            <ac:picMk id="4" creationId="{4045ABC9-BEAE-42C4-B798-E791E7761EDF}"/>
          </ac:picMkLst>
        </pc:picChg>
        <pc:picChg chg="add mod">
          <ac:chgData name="Nguyen Bui Trong Tin" userId="e8b171ad-d98b-49d5-bbe6-f86bd94206fe" providerId="ADAL" clId="{CFDF554F-D0AF-4073-A9A6-22DAD114AA82}" dt="2021-10-02T07:43:37.093" v="3520" actId="14100"/>
          <ac:picMkLst>
            <pc:docMk/>
            <pc:sldMk cId="1176310312" sldId="463"/>
            <ac:picMk id="9" creationId="{FFE0288D-27E7-459A-BD05-6FCBE7FCA9EC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09-28T00:56:05.212" v="659" actId="14100"/>
        <pc:sldMkLst>
          <pc:docMk/>
          <pc:sldMk cId="4061114667" sldId="464"/>
        </pc:sldMkLst>
        <pc:spChg chg="del">
          <ac:chgData name="Nguyen Bui Trong Tin" userId="e8b171ad-d98b-49d5-bbe6-f86bd94206fe" providerId="ADAL" clId="{CFDF554F-D0AF-4073-A9A6-22DAD114AA82}" dt="2021-09-28T00:55:55.685" v="656" actId="478"/>
          <ac:spMkLst>
            <pc:docMk/>
            <pc:sldMk cId="4061114667" sldId="4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CFDF554F-D0AF-4073-A9A6-22DAD114AA82}" dt="2021-09-28T00:55:57.865" v="657" actId="478"/>
          <ac:spMkLst>
            <pc:docMk/>
            <pc:sldMk cId="4061114667" sldId="464"/>
            <ac:spMk id="6" creationId="{99469E01-3B8D-41BC-9FAF-B00E2270B75C}"/>
          </ac:spMkLst>
        </pc:spChg>
        <pc:spChg chg="add mod">
          <ac:chgData name="Nguyen Bui Trong Tin" userId="e8b171ad-d98b-49d5-bbe6-f86bd94206fe" providerId="ADAL" clId="{CFDF554F-D0AF-4073-A9A6-22DAD114AA82}" dt="2021-09-28T00:56:05.212" v="659" actId="14100"/>
          <ac:spMkLst>
            <pc:docMk/>
            <pc:sldMk cId="4061114667" sldId="464"/>
            <ac:spMk id="7" creationId="{331424F9-86E7-4F1A-ADEE-7E261D9E9C4D}"/>
          </ac:spMkLst>
        </pc:spChg>
        <pc:picChg chg="add mod">
          <ac:chgData name="Nguyen Bui Trong Tin" userId="e8b171ad-d98b-49d5-bbe6-f86bd94206fe" providerId="ADAL" clId="{CFDF554F-D0AF-4073-A9A6-22DAD114AA82}" dt="2021-09-28T00:55:54.126" v="655" actId="1076"/>
          <ac:picMkLst>
            <pc:docMk/>
            <pc:sldMk cId="4061114667" sldId="464"/>
            <ac:picMk id="4" creationId="{9C04019C-D3C7-4DF1-AE83-2BB239914002}"/>
          </ac:picMkLst>
        </pc:picChg>
      </pc:sldChg>
      <pc:sldChg chg="add del">
        <pc:chgData name="Nguyen Bui Trong Tin" userId="e8b171ad-d98b-49d5-bbe6-f86bd94206fe" providerId="ADAL" clId="{CFDF554F-D0AF-4073-A9A6-22DAD114AA82}" dt="2021-09-28T01:03:50.296" v="763" actId="47"/>
        <pc:sldMkLst>
          <pc:docMk/>
          <pc:sldMk cId="1845949533" sldId="465"/>
        </pc:sldMkLst>
      </pc:sldChg>
      <pc:sldChg chg="addSp modSp add mod">
        <pc:chgData name="Nguyen Bui Trong Tin" userId="e8b171ad-d98b-49d5-bbe6-f86bd94206fe" providerId="ADAL" clId="{CFDF554F-D0AF-4073-A9A6-22DAD114AA82}" dt="2021-10-02T07:49:50.524" v="3682" actId="20577"/>
        <pc:sldMkLst>
          <pc:docMk/>
          <pc:sldMk cId="3214137679" sldId="466"/>
        </pc:sldMkLst>
        <pc:spChg chg="mod">
          <ac:chgData name="Nguyen Bui Trong Tin" userId="e8b171ad-d98b-49d5-bbe6-f86bd94206fe" providerId="ADAL" clId="{CFDF554F-D0AF-4073-A9A6-22DAD114AA82}" dt="2021-10-02T07:49:50.524" v="3682" actId="20577"/>
          <ac:spMkLst>
            <pc:docMk/>
            <pc:sldMk cId="3214137679" sldId="466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1:38.687" v="597" actId="1076"/>
          <ac:picMkLst>
            <pc:docMk/>
            <pc:sldMk cId="3214137679" sldId="466"/>
            <ac:picMk id="3" creationId="{6D3B4D43-A5B2-4ADD-9E90-B707A166ACF6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2T07:57:50.098" v="3699" actId="20577"/>
        <pc:sldMkLst>
          <pc:docMk/>
          <pc:sldMk cId="4107143646" sldId="467"/>
        </pc:sldMkLst>
        <pc:spChg chg="mod">
          <ac:chgData name="Nguyen Bui Trong Tin" userId="e8b171ad-d98b-49d5-bbe6-f86bd94206fe" providerId="ADAL" clId="{CFDF554F-D0AF-4073-A9A6-22DAD114AA82}" dt="2021-10-02T07:57:50.098" v="3699" actId="20577"/>
          <ac:spMkLst>
            <pc:docMk/>
            <pc:sldMk cId="4107143646" sldId="467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1:47.480" v="600" actId="14100"/>
          <ac:picMkLst>
            <pc:docMk/>
            <pc:sldMk cId="4107143646" sldId="467"/>
            <ac:picMk id="3" creationId="{4860A205-794E-43AC-B519-2D1D07D45C7D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2T07:58:40.138" v="3709" actId="13926"/>
        <pc:sldMkLst>
          <pc:docMk/>
          <pc:sldMk cId="3433302962" sldId="468"/>
        </pc:sldMkLst>
        <pc:spChg chg="mod">
          <ac:chgData name="Nguyen Bui Trong Tin" userId="e8b171ad-d98b-49d5-bbe6-f86bd94206fe" providerId="ADAL" clId="{CFDF554F-D0AF-4073-A9A6-22DAD114AA82}" dt="2021-10-02T07:58:40.138" v="3709" actId="13926"/>
          <ac:spMkLst>
            <pc:docMk/>
            <pc:sldMk cId="3433302962" sldId="468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1:54.546" v="602" actId="1076"/>
          <ac:picMkLst>
            <pc:docMk/>
            <pc:sldMk cId="3433302962" sldId="468"/>
            <ac:picMk id="3" creationId="{F17BE785-35F9-460B-9D1C-EDA951ECC743}"/>
          </ac:picMkLst>
        </pc:picChg>
      </pc:sldChg>
      <pc:sldChg chg="addSp delSp modSp add mod ord">
        <pc:chgData name="Nguyen Bui Trong Tin" userId="e8b171ad-d98b-49d5-bbe6-f86bd94206fe" providerId="ADAL" clId="{CFDF554F-D0AF-4073-A9A6-22DAD114AA82}" dt="2021-10-02T07:42:53.891" v="3519" actId="20577"/>
        <pc:sldMkLst>
          <pc:docMk/>
          <pc:sldMk cId="446710151" sldId="469"/>
        </pc:sldMkLst>
        <pc:spChg chg="mod">
          <ac:chgData name="Nguyen Bui Trong Tin" userId="e8b171ad-d98b-49d5-bbe6-f86bd94206fe" providerId="ADAL" clId="{CFDF554F-D0AF-4073-A9A6-22DAD114AA82}" dt="2021-10-02T07:42:53.891" v="3519" actId="20577"/>
          <ac:spMkLst>
            <pc:docMk/>
            <pc:sldMk cId="446710151" sldId="469"/>
            <ac:spMk id="7" creationId="{0E95CCEE-44CB-4D6A-924C-F988A6633B2F}"/>
          </ac:spMkLst>
        </pc:spChg>
        <pc:picChg chg="add del mod">
          <ac:chgData name="Nguyen Bui Trong Tin" userId="e8b171ad-d98b-49d5-bbe6-f86bd94206fe" providerId="ADAL" clId="{CFDF554F-D0AF-4073-A9A6-22DAD114AA82}" dt="2021-09-28T00:51:00.365" v="588" actId="478"/>
          <ac:picMkLst>
            <pc:docMk/>
            <pc:sldMk cId="446710151" sldId="469"/>
            <ac:picMk id="3" creationId="{57BC8DE0-D83B-4F13-8F2C-6F7C11D754B9}"/>
          </ac:picMkLst>
        </pc:picChg>
        <pc:picChg chg="add mod">
          <ac:chgData name="Nguyen Bui Trong Tin" userId="e8b171ad-d98b-49d5-bbe6-f86bd94206fe" providerId="ADAL" clId="{CFDF554F-D0AF-4073-A9A6-22DAD114AA82}" dt="2021-09-28T00:51:07.782" v="591" actId="14100"/>
          <ac:picMkLst>
            <pc:docMk/>
            <pc:sldMk cId="446710151" sldId="469"/>
            <ac:picMk id="5" creationId="{4ED820C7-115A-4DBA-B710-C3EA5F032E30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10-02T08:03:06.377" v="3721" actId="20577"/>
        <pc:sldMkLst>
          <pc:docMk/>
          <pc:sldMk cId="382073053" sldId="470"/>
        </pc:sldMkLst>
        <pc:spChg chg="mod">
          <ac:chgData name="Nguyen Bui Trong Tin" userId="e8b171ad-d98b-49d5-bbe6-f86bd94206fe" providerId="ADAL" clId="{CFDF554F-D0AF-4073-A9A6-22DAD114AA82}" dt="2021-10-02T08:03:06.377" v="3721" actId="20577"/>
          <ac:spMkLst>
            <pc:docMk/>
            <pc:sldMk cId="382073053" sldId="470"/>
            <ac:spMk id="7" creationId="{0E95CCEE-44CB-4D6A-924C-F988A6633B2F}"/>
          </ac:spMkLst>
        </pc:spChg>
        <pc:picChg chg="del">
          <ac:chgData name="Nguyen Bui Trong Tin" userId="e8b171ad-d98b-49d5-bbe6-f86bd94206fe" providerId="ADAL" clId="{CFDF554F-D0AF-4073-A9A6-22DAD114AA82}" dt="2021-09-28T00:51:59.230" v="606" actId="478"/>
          <ac:picMkLst>
            <pc:docMk/>
            <pc:sldMk cId="382073053" sldId="470"/>
            <ac:picMk id="3" creationId="{F17BE785-35F9-460B-9D1C-EDA951ECC743}"/>
          </ac:picMkLst>
        </pc:picChg>
        <pc:picChg chg="add mod">
          <ac:chgData name="Nguyen Bui Trong Tin" userId="e8b171ad-d98b-49d5-bbe6-f86bd94206fe" providerId="ADAL" clId="{CFDF554F-D0AF-4073-A9A6-22DAD114AA82}" dt="2021-09-28T00:52:13.582" v="611" actId="14100"/>
          <ac:picMkLst>
            <pc:docMk/>
            <pc:sldMk cId="382073053" sldId="470"/>
            <ac:picMk id="4" creationId="{5BEA98D7-78E3-4564-A031-7D2130204FE6}"/>
          </ac:picMkLst>
        </pc:picChg>
      </pc:sldChg>
      <pc:sldChg chg="addSp delSp modSp add mod setBg">
        <pc:chgData name="Nguyen Bui Trong Tin" userId="e8b171ad-d98b-49d5-bbe6-f86bd94206fe" providerId="ADAL" clId="{CFDF554F-D0AF-4073-A9A6-22DAD114AA82}" dt="2021-10-02T08:21:14.620" v="3844"/>
        <pc:sldMkLst>
          <pc:docMk/>
          <pc:sldMk cId="2460303766" sldId="471"/>
        </pc:sldMkLst>
        <pc:spChg chg="mod">
          <ac:chgData name="Nguyen Bui Trong Tin" userId="e8b171ad-d98b-49d5-bbe6-f86bd94206fe" providerId="ADAL" clId="{CFDF554F-D0AF-4073-A9A6-22DAD114AA82}" dt="2021-10-02T08:21:05.913" v="3843" actId="13926"/>
          <ac:spMkLst>
            <pc:docMk/>
            <pc:sldMk cId="2460303766" sldId="471"/>
            <ac:spMk id="7" creationId="{0E95CCEE-44CB-4D6A-924C-F988A6633B2F}"/>
          </ac:spMkLst>
        </pc:spChg>
        <pc:picChg chg="del">
          <ac:chgData name="Nguyen Bui Trong Tin" userId="e8b171ad-d98b-49d5-bbe6-f86bd94206fe" providerId="ADAL" clId="{CFDF554F-D0AF-4073-A9A6-22DAD114AA82}" dt="2021-09-28T00:52:01.444" v="607" actId="478"/>
          <ac:picMkLst>
            <pc:docMk/>
            <pc:sldMk cId="2460303766" sldId="471"/>
            <ac:picMk id="3" creationId="{F17BE785-35F9-460B-9D1C-EDA951ECC743}"/>
          </ac:picMkLst>
        </pc:picChg>
        <pc:picChg chg="add mod">
          <ac:chgData name="Nguyen Bui Trong Tin" userId="e8b171ad-d98b-49d5-bbe6-f86bd94206fe" providerId="ADAL" clId="{CFDF554F-D0AF-4073-A9A6-22DAD114AA82}" dt="2021-09-28T00:52:26.318" v="616" actId="14100"/>
          <ac:picMkLst>
            <pc:docMk/>
            <pc:sldMk cId="2460303766" sldId="471"/>
            <ac:picMk id="4" creationId="{279AC7C4-025E-4913-BD5F-F0150EEBEFD5}"/>
          </ac:picMkLst>
        </pc:picChg>
      </pc:sldChg>
      <pc:sldChg chg="addSp delSp modSp add mod">
        <pc:chgData name="Nguyen Bui Trong Tin" userId="e8b171ad-d98b-49d5-bbe6-f86bd94206fe" providerId="ADAL" clId="{CFDF554F-D0AF-4073-A9A6-22DAD114AA82}" dt="2021-10-02T08:36:40.344" v="3963" actId="20577"/>
        <pc:sldMkLst>
          <pc:docMk/>
          <pc:sldMk cId="2282000298" sldId="472"/>
        </pc:sldMkLst>
        <pc:spChg chg="mod">
          <ac:chgData name="Nguyen Bui Trong Tin" userId="e8b171ad-d98b-49d5-bbe6-f86bd94206fe" providerId="ADAL" clId="{CFDF554F-D0AF-4073-A9A6-22DAD114AA82}" dt="2021-10-02T08:36:40.344" v="3963" actId="20577"/>
          <ac:spMkLst>
            <pc:docMk/>
            <pc:sldMk cId="2282000298" sldId="472"/>
            <ac:spMk id="7" creationId="{0E95CCEE-44CB-4D6A-924C-F988A6633B2F}"/>
          </ac:spMkLst>
        </pc:spChg>
        <pc:picChg chg="del">
          <ac:chgData name="Nguyen Bui Trong Tin" userId="e8b171ad-d98b-49d5-bbe6-f86bd94206fe" providerId="ADAL" clId="{CFDF554F-D0AF-4073-A9A6-22DAD114AA82}" dt="2021-09-28T00:52:02.764" v="608" actId="478"/>
          <ac:picMkLst>
            <pc:docMk/>
            <pc:sldMk cId="2282000298" sldId="472"/>
            <ac:picMk id="3" creationId="{F17BE785-35F9-460B-9D1C-EDA951ECC743}"/>
          </ac:picMkLst>
        </pc:picChg>
        <pc:picChg chg="add mod">
          <ac:chgData name="Nguyen Bui Trong Tin" userId="e8b171ad-d98b-49d5-bbe6-f86bd94206fe" providerId="ADAL" clId="{CFDF554F-D0AF-4073-A9A6-22DAD114AA82}" dt="2021-10-02T08:35:05.153" v="3958" actId="1076"/>
          <ac:picMkLst>
            <pc:docMk/>
            <pc:sldMk cId="2282000298" sldId="472"/>
            <ac:picMk id="4" creationId="{7E55A85F-6F60-43FB-8078-CBFAF638C1FD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2T08:37:29.737" v="3968" actId="20577"/>
        <pc:sldMkLst>
          <pc:docMk/>
          <pc:sldMk cId="3425563642" sldId="473"/>
        </pc:sldMkLst>
        <pc:spChg chg="mod">
          <ac:chgData name="Nguyen Bui Trong Tin" userId="e8b171ad-d98b-49d5-bbe6-f86bd94206fe" providerId="ADAL" clId="{CFDF554F-D0AF-4073-A9A6-22DAD114AA82}" dt="2021-10-02T08:37:29.737" v="3968" actId="20577"/>
          <ac:spMkLst>
            <pc:docMk/>
            <pc:sldMk cId="3425563642" sldId="473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2:46.275" v="624" actId="1076"/>
          <ac:picMkLst>
            <pc:docMk/>
            <pc:sldMk cId="3425563642" sldId="473"/>
            <ac:picMk id="3" creationId="{34B76542-0D00-4EA0-91A7-8A297BB1998C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2T08:38:03.403" v="3970" actId="20577"/>
        <pc:sldMkLst>
          <pc:docMk/>
          <pc:sldMk cId="2986805569" sldId="474"/>
        </pc:sldMkLst>
        <pc:spChg chg="mod">
          <ac:chgData name="Nguyen Bui Trong Tin" userId="e8b171ad-d98b-49d5-bbe6-f86bd94206fe" providerId="ADAL" clId="{CFDF554F-D0AF-4073-A9A6-22DAD114AA82}" dt="2021-10-02T08:38:03.403" v="3970" actId="20577"/>
          <ac:spMkLst>
            <pc:docMk/>
            <pc:sldMk cId="2986805569" sldId="474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4:14.562" v="631" actId="14100"/>
          <ac:picMkLst>
            <pc:docMk/>
            <pc:sldMk cId="2986805569" sldId="474"/>
            <ac:picMk id="3" creationId="{795D9BFB-D994-4F49-8E4B-0CCB14FF5046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09-28T00:54:39.517" v="637" actId="1076"/>
        <pc:sldMkLst>
          <pc:docMk/>
          <pc:sldMk cId="906906788" sldId="475"/>
        </pc:sldMkLst>
        <pc:spChg chg="mod">
          <ac:chgData name="Nguyen Bui Trong Tin" userId="e8b171ad-d98b-49d5-bbe6-f86bd94206fe" providerId="ADAL" clId="{CFDF554F-D0AF-4073-A9A6-22DAD114AA82}" dt="2021-09-28T00:54:25.344" v="632" actId="20577"/>
          <ac:spMkLst>
            <pc:docMk/>
            <pc:sldMk cId="906906788" sldId="475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4:39.517" v="637" actId="1076"/>
          <ac:picMkLst>
            <pc:docMk/>
            <pc:sldMk cId="906906788" sldId="475"/>
            <ac:picMk id="3" creationId="{153D0A90-AE84-4882-825D-FDB9EAFF7576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09-28T00:54:48.594" v="639" actId="1076"/>
        <pc:sldMkLst>
          <pc:docMk/>
          <pc:sldMk cId="2764141108" sldId="476"/>
        </pc:sldMkLst>
        <pc:picChg chg="add mod">
          <ac:chgData name="Nguyen Bui Trong Tin" userId="e8b171ad-d98b-49d5-bbe6-f86bd94206fe" providerId="ADAL" clId="{CFDF554F-D0AF-4073-A9A6-22DAD114AA82}" dt="2021-09-28T00:54:48.594" v="639" actId="1076"/>
          <ac:picMkLst>
            <pc:docMk/>
            <pc:sldMk cId="2764141108" sldId="476"/>
            <ac:picMk id="3" creationId="{E6B84A15-A813-44F5-A46F-A46974B6C019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09-28T00:54:59.049" v="642" actId="14100"/>
        <pc:sldMkLst>
          <pc:docMk/>
          <pc:sldMk cId="2306831998" sldId="477"/>
        </pc:sldMkLst>
        <pc:picChg chg="add mod">
          <ac:chgData name="Nguyen Bui Trong Tin" userId="e8b171ad-d98b-49d5-bbe6-f86bd94206fe" providerId="ADAL" clId="{CFDF554F-D0AF-4073-A9A6-22DAD114AA82}" dt="2021-09-28T00:54:59.049" v="642" actId="14100"/>
          <ac:picMkLst>
            <pc:docMk/>
            <pc:sldMk cId="2306831998" sldId="477"/>
            <ac:picMk id="3" creationId="{0E275A7A-ADDC-4655-B514-93214813EEA8}"/>
          </ac:picMkLst>
        </pc:picChg>
      </pc:sldChg>
      <pc:sldChg chg="addSp modSp add mod replId">
        <pc:chgData name="Nguyen Bui Trong Tin" userId="e8b171ad-d98b-49d5-bbe6-f86bd94206fe" providerId="ADAL" clId="{CFDF554F-D0AF-4073-A9A6-22DAD114AA82}" dt="2021-09-28T00:55:48.077" v="653" actId="1076"/>
        <pc:sldMkLst>
          <pc:docMk/>
          <pc:sldMk cId="2177437027" sldId="478"/>
        </pc:sldMkLst>
        <pc:picChg chg="add mod">
          <ac:chgData name="Nguyen Bui Trong Tin" userId="e8b171ad-d98b-49d5-bbe6-f86bd94206fe" providerId="ADAL" clId="{CFDF554F-D0AF-4073-A9A6-22DAD114AA82}" dt="2021-09-28T00:55:48.077" v="653" actId="1076"/>
          <ac:picMkLst>
            <pc:docMk/>
            <pc:sldMk cId="2177437027" sldId="478"/>
            <ac:picMk id="3" creationId="{2E39C52D-4ECE-4084-B5EA-39945D4CD4A6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09-28T00:55:15.317" v="645" actId="14100"/>
        <pc:sldMkLst>
          <pc:docMk/>
          <pc:sldMk cId="637492029" sldId="479"/>
        </pc:sldMkLst>
        <pc:picChg chg="add mod">
          <ac:chgData name="Nguyen Bui Trong Tin" userId="e8b171ad-d98b-49d5-bbe6-f86bd94206fe" providerId="ADAL" clId="{CFDF554F-D0AF-4073-A9A6-22DAD114AA82}" dt="2021-09-28T00:55:15.317" v="645" actId="14100"/>
          <ac:picMkLst>
            <pc:docMk/>
            <pc:sldMk cId="637492029" sldId="479"/>
            <ac:picMk id="3" creationId="{31556A9E-28B1-425C-976D-AF7FC68189AE}"/>
          </ac:picMkLst>
        </pc:picChg>
      </pc:sldChg>
      <pc:sldChg chg="addSp modSp add mod replId">
        <pc:chgData name="Nguyen Bui Trong Tin" userId="e8b171ad-d98b-49d5-bbe6-f86bd94206fe" providerId="ADAL" clId="{CFDF554F-D0AF-4073-A9A6-22DAD114AA82}" dt="2021-09-28T00:55:25.757" v="648" actId="14100"/>
        <pc:sldMkLst>
          <pc:docMk/>
          <pc:sldMk cId="481852278" sldId="480"/>
        </pc:sldMkLst>
        <pc:picChg chg="add mod">
          <ac:chgData name="Nguyen Bui Trong Tin" userId="e8b171ad-d98b-49d5-bbe6-f86bd94206fe" providerId="ADAL" clId="{CFDF554F-D0AF-4073-A9A6-22DAD114AA82}" dt="2021-09-28T00:55:25.757" v="648" actId="14100"/>
          <ac:picMkLst>
            <pc:docMk/>
            <pc:sldMk cId="481852278" sldId="480"/>
            <ac:picMk id="3" creationId="{A3D5F9FC-3D2D-4616-9B1F-E640B1EF2134}"/>
          </ac:picMkLst>
        </pc:picChg>
      </pc:sldChg>
      <pc:sldChg chg="addSp modSp add mod replId">
        <pc:chgData name="Nguyen Bui Trong Tin" userId="e8b171ad-d98b-49d5-bbe6-f86bd94206fe" providerId="ADAL" clId="{CFDF554F-D0AF-4073-A9A6-22DAD114AA82}" dt="2021-09-28T00:55:35.392" v="651" actId="14100"/>
        <pc:sldMkLst>
          <pc:docMk/>
          <pc:sldMk cId="1453001102" sldId="481"/>
        </pc:sldMkLst>
        <pc:picChg chg="add mod">
          <ac:chgData name="Nguyen Bui Trong Tin" userId="e8b171ad-d98b-49d5-bbe6-f86bd94206fe" providerId="ADAL" clId="{CFDF554F-D0AF-4073-A9A6-22DAD114AA82}" dt="2021-09-28T00:55:35.392" v="651" actId="14100"/>
          <ac:picMkLst>
            <pc:docMk/>
            <pc:sldMk cId="1453001102" sldId="481"/>
            <ac:picMk id="3" creationId="{D0076A77-9174-441E-8DB2-D1B607AA791F}"/>
          </ac:picMkLst>
        </pc:picChg>
      </pc:sldChg>
      <pc:sldChg chg="addSp delSp modSp add mod ord">
        <pc:chgData name="Nguyen Bui Trong Tin" userId="e8b171ad-d98b-49d5-bbe6-f86bd94206fe" providerId="ADAL" clId="{CFDF554F-D0AF-4073-A9A6-22DAD114AA82}" dt="2021-10-02T09:24:23.946" v="4020" actId="20577"/>
        <pc:sldMkLst>
          <pc:docMk/>
          <pc:sldMk cId="3760749137" sldId="482"/>
        </pc:sldMkLst>
        <pc:spChg chg="mod">
          <ac:chgData name="Nguyen Bui Trong Tin" userId="e8b171ad-d98b-49d5-bbe6-f86bd94206fe" providerId="ADAL" clId="{CFDF554F-D0AF-4073-A9A6-22DAD114AA82}" dt="2021-10-02T09:24:23.946" v="4020" actId="20577"/>
          <ac:spMkLst>
            <pc:docMk/>
            <pc:sldMk cId="3760749137" sldId="482"/>
            <ac:spMk id="7" creationId="{0E95CCEE-44CB-4D6A-924C-F988A6633B2F}"/>
          </ac:spMkLst>
        </pc:spChg>
        <pc:picChg chg="del">
          <ac:chgData name="Nguyen Bui Trong Tin" userId="e8b171ad-d98b-49d5-bbe6-f86bd94206fe" providerId="ADAL" clId="{CFDF554F-D0AF-4073-A9A6-22DAD114AA82}" dt="2021-09-28T00:57:39.949" v="663" actId="478"/>
          <ac:picMkLst>
            <pc:docMk/>
            <pc:sldMk cId="3760749137" sldId="482"/>
            <ac:picMk id="3" creationId="{2E39C52D-4ECE-4084-B5EA-39945D4CD4A6}"/>
          </ac:picMkLst>
        </pc:picChg>
        <pc:picChg chg="add mod">
          <ac:chgData name="Nguyen Bui Trong Tin" userId="e8b171ad-d98b-49d5-bbe6-f86bd94206fe" providerId="ADAL" clId="{CFDF554F-D0AF-4073-A9A6-22DAD114AA82}" dt="2021-09-28T00:58:09.159" v="673" actId="1076"/>
          <ac:picMkLst>
            <pc:docMk/>
            <pc:sldMk cId="3760749137" sldId="482"/>
            <ac:picMk id="4" creationId="{31B88E07-0F64-4704-A2D7-EB8771F744E1}"/>
          </ac:picMkLst>
        </pc:picChg>
        <pc:picChg chg="add mod">
          <ac:chgData name="Nguyen Bui Trong Tin" userId="e8b171ad-d98b-49d5-bbe6-f86bd94206fe" providerId="ADAL" clId="{CFDF554F-D0AF-4073-A9A6-22DAD114AA82}" dt="2021-09-28T00:58:22.826" v="678" actId="14100"/>
          <ac:picMkLst>
            <pc:docMk/>
            <pc:sldMk cId="3760749137" sldId="482"/>
            <ac:picMk id="6" creationId="{7D2DF122-29DC-4EBA-855E-90EFC9EC36D2}"/>
          </ac:picMkLst>
        </pc:picChg>
        <pc:picChg chg="add mod">
          <ac:chgData name="Nguyen Bui Trong Tin" userId="e8b171ad-d98b-49d5-bbe6-f86bd94206fe" providerId="ADAL" clId="{CFDF554F-D0AF-4073-A9A6-22DAD114AA82}" dt="2021-09-28T00:58:40.949" v="681" actId="1076"/>
          <ac:picMkLst>
            <pc:docMk/>
            <pc:sldMk cId="3760749137" sldId="482"/>
            <ac:picMk id="9" creationId="{45B0F9C2-27BC-490D-B2A3-0637C968C836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2T08:53:33.567" v="3974" actId="20577"/>
        <pc:sldMkLst>
          <pc:docMk/>
          <pc:sldMk cId="2671356020" sldId="483"/>
        </pc:sldMkLst>
        <pc:spChg chg="mod">
          <ac:chgData name="Nguyen Bui Trong Tin" userId="e8b171ad-d98b-49d5-bbe6-f86bd94206fe" providerId="ADAL" clId="{CFDF554F-D0AF-4073-A9A6-22DAD114AA82}" dt="2021-10-02T08:53:33.567" v="3974" actId="20577"/>
          <ac:spMkLst>
            <pc:docMk/>
            <pc:sldMk cId="2671356020" sldId="483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8:53.975" v="683" actId="1076"/>
          <ac:picMkLst>
            <pc:docMk/>
            <pc:sldMk cId="2671356020" sldId="483"/>
            <ac:picMk id="3" creationId="{D2B01BDA-C8F6-44C2-8231-DC3D50F37F01}"/>
          </ac:picMkLst>
        </pc:picChg>
        <pc:picChg chg="add mod">
          <ac:chgData name="Nguyen Bui Trong Tin" userId="e8b171ad-d98b-49d5-bbe6-f86bd94206fe" providerId="ADAL" clId="{CFDF554F-D0AF-4073-A9A6-22DAD114AA82}" dt="2021-09-28T00:59:03.422" v="686" actId="1076"/>
          <ac:picMkLst>
            <pc:docMk/>
            <pc:sldMk cId="2671356020" sldId="483"/>
            <ac:picMk id="5" creationId="{84EC5BA3-11EB-4C02-BC32-E429D20B4F3B}"/>
          </ac:picMkLst>
        </pc:picChg>
      </pc:sldChg>
      <pc:sldChg chg="addSp modSp add mod modNotesTx">
        <pc:chgData name="Nguyen Bui Trong Tin" userId="e8b171ad-d98b-49d5-bbe6-f86bd94206fe" providerId="ADAL" clId="{CFDF554F-D0AF-4073-A9A6-22DAD114AA82}" dt="2021-10-02T09:01:06.825" v="4000" actId="20577"/>
        <pc:sldMkLst>
          <pc:docMk/>
          <pc:sldMk cId="4170348153" sldId="484"/>
        </pc:sldMkLst>
        <pc:spChg chg="mod">
          <ac:chgData name="Nguyen Bui Trong Tin" userId="e8b171ad-d98b-49d5-bbe6-f86bd94206fe" providerId="ADAL" clId="{CFDF554F-D0AF-4073-A9A6-22DAD114AA82}" dt="2021-09-28T00:59:15.684" v="690" actId="14100"/>
          <ac:spMkLst>
            <pc:docMk/>
            <pc:sldMk cId="4170348153" sldId="484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9:12.546" v="689" actId="1076"/>
          <ac:picMkLst>
            <pc:docMk/>
            <pc:sldMk cId="4170348153" sldId="484"/>
            <ac:picMk id="3" creationId="{2AF38618-41BC-4FD0-AEEE-9DC756D15B2A}"/>
          </ac:picMkLst>
        </pc:picChg>
        <pc:picChg chg="add mod">
          <ac:chgData name="Nguyen Bui Trong Tin" userId="e8b171ad-d98b-49d5-bbe6-f86bd94206fe" providerId="ADAL" clId="{CFDF554F-D0AF-4073-A9A6-22DAD114AA82}" dt="2021-09-28T00:59:22.999" v="692" actId="1076"/>
          <ac:picMkLst>
            <pc:docMk/>
            <pc:sldMk cId="4170348153" sldId="484"/>
            <ac:picMk id="5" creationId="{D9742DF0-1E39-4698-815B-7DB64202D713}"/>
          </ac:picMkLst>
        </pc:picChg>
      </pc:sldChg>
      <pc:sldChg chg="addSp delSp modSp add mod modNotesTx">
        <pc:chgData name="Nguyen Bui Trong Tin" userId="e8b171ad-d98b-49d5-bbe6-f86bd94206fe" providerId="ADAL" clId="{CFDF554F-D0AF-4073-A9A6-22DAD114AA82}" dt="2021-10-04T00:59:06.906" v="4126" actId="20577"/>
        <pc:sldMkLst>
          <pc:docMk/>
          <pc:sldMk cId="2148398711" sldId="485"/>
        </pc:sldMkLst>
        <pc:spChg chg="mod">
          <ac:chgData name="Nguyen Bui Trong Tin" userId="e8b171ad-d98b-49d5-bbe6-f86bd94206fe" providerId="ADAL" clId="{CFDF554F-D0AF-4073-A9A6-22DAD114AA82}" dt="2021-09-28T00:59:35.493" v="695" actId="14100"/>
          <ac:spMkLst>
            <pc:docMk/>
            <pc:sldMk cId="2148398711" sldId="485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0:59:33.214" v="694" actId="1076"/>
          <ac:picMkLst>
            <pc:docMk/>
            <pc:sldMk cId="2148398711" sldId="485"/>
            <ac:picMk id="3" creationId="{F493911E-327A-4BBC-B955-9111A9CCE7C6}"/>
          </ac:picMkLst>
        </pc:picChg>
        <pc:picChg chg="add del mod">
          <ac:chgData name="Nguyen Bui Trong Tin" userId="e8b171ad-d98b-49d5-bbe6-f86bd94206fe" providerId="ADAL" clId="{CFDF554F-D0AF-4073-A9A6-22DAD114AA82}" dt="2021-10-02T09:12:50.082" v="4009" actId="478"/>
          <ac:picMkLst>
            <pc:docMk/>
            <pc:sldMk cId="2148398711" sldId="485"/>
            <ac:picMk id="4" creationId="{F3308B0E-D4BD-4ED5-835B-3734AA462FB3}"/>
          </ac:picMkLst>
        </pc:picChg>
        <pc:picChg chg="add mod">
          <ac:chgData name="Nguyen Bui Trong Tin" userId="e8b171ad-d98b-49d5-bbe6-f86bd94206fe" providerId="ADAL" clId="{CFDF554F-D0AF-4073-A9A6-22DAD114AA82}" dt="2021-09-28T00:59:43.315" v="698" actId="1076"/>
          <ac:picMkLst>
            <pc:docMk/>
            <pc:sldMk cId="2148398711" sldId="485"/>
            <ac:picMk id="5" creationId="{0A356F25-15FF-4BA1-9184-279CD2439FA3}"/>
          </ac:picMkLst>
        </pc:picChg>
      </pc:sldChg>
      <pc:sldChg chg="add del">
        <pc:chgData name="Nguyen Bui Trong Tin" userId="e8b171ad-d98b-49d5-bbe6-f86bd94206fe" providerId="ADAL" clId="{CFDF554F-D0AF-4073-A9A6-22DAD114AA82}" dt="2021-09-28T01:02:05.205" v="737" actId="47"/>
        <pc:sldMkLst>
          <pc:docMk/>
          <pc:sldMk cId="2082207747" sldId="486"/>
        </pc:sldMkLst>
      </pc:sldChg>
      <pc:sldChg chg="addSp delSp modSp add mod">
        <pc:chgData name="Nguyen Bui Trong Tin" userId="e8b171ad-d98b-49d5-bbe6-f86bd94206fe" providerId="ADAL" clId="{CFDF554F-D0AF-4073-A9A6-22DAD114AA82}" dt="2021-10-04T01:07:54.728" v="4135" actId="20577"/>
        <pc:sldMkLst>
          <pc:docMk/>
          <pc:sldMk cId="2552427557" sldId="487"/>
        </pc:sldMkLst>
        <pc:spChg chg="mod">
          <ac:chgData name="Nguyen Bui Trong Tin" userId="e8b171ad-d98b-49d5-bbe6-f86bd94206fe" providerId="ADAL" clId="{CFDF554F-D0AF-4073-A9A6-22DAD114AA82}" dt="2021-10-04T01:07:54.728" v="4135" actId="20577"/>
          <ac:spMkLst>
            <pc:docMk/>
            <pc:sldMk cId="2552427557" sldId="487"/>
            <ac:spMk id="7" creationId="{0E95CCEE-44CB-4D6A-924C-F988A6633B2F}"/>
          </ac:spMkLst>
        </pc:spChg>
        <pc:picChg chg="add del mod">
          <ac:chgData name="Nguyen Bui Trong Tin" userId="e8b171ad-d98b-49d5-bbe6-f86bd94206fe" providerId="ADAL" clId="{CFDF554F-D0AF-4073-A9A6-22DAD114AA82}" dt="2021-09-28T01:01:37.063" v="704" actId="478"/>
          <ac:picMkLst>
            <pc:docMk/>
            <pc:sldMk cId="2552427557" sldId="487"/>
            <ac:picMk id="3" creationId="{230BFEEB-8C27-43E4-82A5-BBD93C05ABEA}"/>
          </ac:picMkLst>
        </pc:picChg>
        <pc:picChg chg="add mod">
          <ac:chgData name="Nguyen Bui Trong Tin" userId="e8b171ad-d98b-49d5-bbe6-f86bd94206fe" providerId="ADAL" clId="{CFDF554F-D0AF-4073-A9A6-22DAD114AA82}" dt="2021-09-28T01:02:14.124" v="740" actId="1076"/>
          <ac:picMkLst>
            <pc:docMk/>
            <pc:sldMk cId="2552427557" sldId="487"/>
            <ac:picMk id="5" creationId="{5609CBF7-0835-4A9F-B01D-2B526E543E62}"/>
          </ac:picMkLst>
        </pc:picChg>
        <pc:picChg chg="add mod">
          <ac:chgData name="Nguyen Bui Trong Tin" userId="e8b171ad-d98b-49d5-bbe6-f86bd94206fe" providerId="ADAL" clId="{CFDF554F-D0AF-4073-A9A6-22DAD114AA82}" dt="2021-09-28T01:02:12.258" v="739" actId="1076"/>
          <ac:picMkLst>
            <pc:docMk/>
            <pc:sldMk cId="2552427557" sldId="487"/>
            <ac:picMk id="8" creationId="{A2219022-B088-42CB-959B-27AAE3C19718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1:08:59.376" v="4143" actId="20577"/>
        <pc:sldMkLst>
          <pc:docMk/>
          <pc:sldMk cId="543029872" sldId="488"/>
        </pc:sldMkLst>
        <pc:spChg chg="mod">
          <ac:chgData name="Nguyen Bui Trong Tin" userId="e8b171ad-d98b-49d5-bbe6-f86bd94206fe" providerId="ADAL" clId="{CFDF554F-D0AF-4073-A9A6-22DAD114AA82}" dt="2021-10-04T01:08:59.376" v="4143" actId="20577"/>
          <ac:spMkLst>
            <pc:docMk/>
            <pc:sldMk cId="543029872" sldId="488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10-04T01:08:16.913" v="4139" actId="14100"/>
          <ac:picMkLst>
            <pc:docMk/>
            <pc:sldMk cId="543029872" sldId="488"/>
            <ac:picMk id="3" creationId="{75FEC468-3089-4AB4-A5F6-37684894904E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1:13:25.836" v="4152" actId="20577"/>
        <pc:sldMkLst>
          <pc:docMk/>
          <pc:sldMk cId="1628626419" sldId="489"/>
        </pc:sldMkLst>
        <pc:spChg chg="mod">
          <ac:chgData name="Nguyen Bui Trong Tin" userId="e8b171ad-d98b-49d5-bbe6-f86bd94206fe" providerId="ADAL" clId="{CFDF554F-D0AF-4073-A9A6-22DAD114AA82}" dt="2021-10-04T01:13:25.836" v="4152" actId="20577"/>
          <ac:spMkLst>
            <pc:docMk/>
            <pc:sldMk cId="1628626419" sldId="489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09-28T01:02:39.919" v="745" actId="1076"/>
          <ac:picMkLst>
            <pc:docMk/>
            <pc:sldMk cId="1628626419" sldId="489"/>
            <ac:picMk id="3" creationId="{8802CA18-6CBB-4FE7-8CD8-F4BD23EE60A6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1:15:10.677" v="4167" actId="20577"/>
        <pc:sldMkLst>
          <pc:docMk/>
          <pc:sldMk cId="2402381417" sldId="490"/>
        </pc:sldMkLst>
        <pc:spChg chg="mod ord">
          <ac:chgData name="Nguyen Bui Trong Tin" userId="e8b171ad-d98b-49d5-bbe6-f86bd94206fe" providerId="ADAL" clId="{CFDF554F-D0AF-4073-A9A6-22DAD114AA82}" dt="2021-10-04T01:15:10.677" v="4167" actId="20577"/>
          <ac:spMkLst>
            <pc:docMk/>
            <pc:sldMk cId="2402381417" sldId="490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10-04T01:13:36.293" v="4156" actId="14100"/>
          <ac:picMkLst>
            <pc:docMk/>
            <pc:sldMk cId="2402381417" sldId="490"/>
            <ac:picMk id="3" creationId="{D92BBC50-9E63-4099-8F94-B0D7954396E5}"/>
          </ac:picMkLst>
        </pc:picChg>
      </pc:sldChg>
      <pc:sldChg chg="add del">
        <pc:chgData name="Nguyen Bui Trong Tin" userId="e8b171ad-d98b-49d5-bbe6-f86bd94206fe" providerId="ADAL" clId="{CFDF554F-D0AF-4073-A9A6-22DAD114AA82}" dt="2021-09-28T01:03:48.961" v="762" actId="47"/>
        <pc:sldMkLst>
          <pc:docMk/>
          <pc:sldMk cId="3359805279" sldId="491"/>
        </pc:sldMkLst>
      </pc:sldChg>
      <pc:sldChg chg="addSp modSp add mod">
        <pc:chgData name="Nguyen Bui Trong Tin" userId="e8b171ad-d98b-49d5-bbe6-f86bd94206fe" providerId="ADAL" clId="{CFDF554F-D0AF-4073-A9A6-22DAD114AA82}" dt="2021-10-04T01:24:14.980" v="4184" actId="20577"/>
        <pc:sldMkLst>
          <pc:docMk/>
          <pc:sldMk cId="2023130049" sldId="492"/>
        </pc:sldMkLst>
        <pc:spChg chg="mod ord">
          <ac:chgData name="Nguyen Bui Trong Tin" userId="e8b171ad-d98b-49d5-bbe6-f86bd94206fe" providerId="ADAL" clId="{CFDF554F-D0AF-4073-A9A6-22DAD114AA82}" dt="2021-10-04T01:24:14.980" v="4184" actId="20577"/>
          <ac:spMkLst>
            <pc:docMk/>
            <pc:sldMk cId="2023130049" sldId="492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10-04T01:16:28.415" v="4172" actId="14100"/>
          <ac:picMkLst>
            <pc:docMk/>
            <pc:sldMk cId="2023130049" sldId="492"/>
            <ac:picMk id="3" creationId="{6DA1785F-5536-448E-B245-B3D9ABB6EB27}"/>
          </ac:picMkLst>
        </pc:picChg>
      </pc:sldChg>
      <pc:sldChg chg="addSp modSp add mod setBg">
        <pc:chgData name="Nguyen Bui Trong Tin" userId="e8b171ad-d98b-49d5-bbe6-f86bd94206fe" providerId="ADAL" clId="{CFDF554F-D0AF-4073-A9A6-22DAD114AA82}" dt="2021-10-04T01:55:43.147" v="4391"/>
        <pc:sldMkLst>
          <pc:docMk/>
          <pc:sldMk cId="4167227385" sldId="493"/>
        </pc:sldMkLst>
        <pc:spChg chg="mod ord">
          <ac:chgData name="Nguyen Bui Trong Tin" userId="e8b171ad-d98b-49d5-bbe6-f86bd94206fe" providerId="ADAL" clId="{CFDF554F-D0AF-4073-A9A6-22DAD114AA82}" dt="2021-10-04T01:27:43.545" v="4199" actId="20577"/>
          <ac:spMkLst>
            <pc:docMk/>
            <pc:sldMk cId="4167227385" sldId="493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10-04T01:25:01.781" v="4193" actId="14100"/>
          <ac:picMkLst>
            <pc:docMk/>
            <pc:sldMk cId="4167227385" sldId="493"/>
            <ac:picMk id="3" creationId="{9BCB00CB-32ED-4492-90BD-F36D438A691E}"/>
          </ac:picMkLst>
        </pc:picChg>
        <pc:picChg chg="add mod">
          <ac:chgData name="Nguyen Bui Trong Tin" userId="e8b171ad-d98b-49d5-bbe6-f86bd94206fe" providerId="ADAL" clId="{CFDF554F-D0AF-4073-A9A6-22DAD114AA82}" dt="2021-10-04T01:54:49.286" v="4390" actId="1076"/>
          <ac:picMkLst>
            <pc:docMk/>
            <pc:sldMk cId="4167227385" sldId="493"/>
            <ac:picMk id="4" creationId="{98CF58BB-5E95-463C-A556-5B6FDC45C0F8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1:31:28.059" v="4385" actId="20577"/>
        <pc:sldMkLst>
          <pc:docMk/>
          <pc:sldMk cId="1031353436" sldId="494"/>
        </pc:sldMkLst>
        <pc:spChg chg="mod ord">
          <ac:chgData name="Nguyen Bui Trong Tin" userId="e8b171ad-d98b-49d5-bbe6-f86bd94206fe" providerId="ADAL" clId="{CFDF554F-D0AF-4073-A9A6-22DAD114AA82}" dt="2021-10-04T01:31:28.059" v="4385" actId="20577"/>
          <ac:spMkLst>
            <pc:docMk/>
            <pc:sldMk cId="1031353436" sldId="494"/>
            <ac:spMk id="7" creationId="{0E95CCEE-44CB-4D6A-924C-F988A6633B2F}"/>
          </ac:spMkLst>
        </pc:spChg>
        <pc:picChg chg="add mod">
          <ac:chgData name="Nguyen Bui Trong Tin" userId="e8b171ad-d98b-49d5-bbe6-f86bd94206fe" providerId="ADAL" clId="{CFDF554F-D0AF-4073-A9A6-22DAD114AA82}" dt="2021-10-04T01:28:08.483" v="4204" actId="14100"/>
          <ac:picMkLst>
            <pc:docMk/>
            <pc:sldMk cId="1031353436" sldId="494"/>
            <ac:picMk id="3" creationId="{7E08C853-0797-4C87-9CE6-FB5701AAF812}"/>
          </ac:picMkLst>
        </pc:picChg>
      </pc:sldChg>
      <pc:sldChg chg="modSp add mod ord">
        <pc:chgData name="Nguyen Bui Trong Tin" userId="e8b171ad-d98b-49d5-bbe6-f86bd94206fe" providerId="ADAL" clId="{CFDF554F-D0AF-4073-A9A6-22DAD114AA82}" dt="2021-09-28T01:26:26.443" v="846" actId="20577"/>
        <pc:sldMkLst>
          <pc:docMk/>
          <pc:sldMk cId="363514323" sldId="495"/>
        </pc:sldMkLst>
        <pc:spChg chg="mod">
          <ac:chgData name="Nguyen Bui Trong Tin" userId="e8b171ad-d98b-49d5-bbe6-f86bd94206fe" providerId="ADAL" clId="{CFDF554F-D0AF-4073-A9A6-22DAD114AA82}" dt="2021-09-28T01:26:26.443" v="846" actId="20577"/>
          <ac:spMkLst>
            <pc:docMk/>
            <pc:sldMk cId="363514323" sldId="495"/>
            <ac:spMk id="3" creationId="{139D5992-74CA-4E5E-831D-1F8F99FB57FF}"/>
          </ac:spMkLst>
        </pc:spChg>
      </pc:sldChg>
      <pc:sldChg chg="addSp modSp add mod">
        <pc:chgData name="Nguyen Bui Trong Tin" userId="e8b171ad-d98b-49d5-bbe6-f86bd94206fe" providerId="ADAL" clId="{CFDF554F-D0AF-4073-A9A6-22DAD114AA82}" dt="2021-10-04T04:15:25.188" v="5867" actId="20577"/>
        <pc:sldMkLst>
          <pc:docMk/>
          <pc:sldMk cId="4178322070" sldId="496"/>
        </pc:sldMkLst>
        <pc:spChg chg="mod">
          <ac:chgData name="Nguyen Bui Trong Tin" userId="e8b171ad-d98b-49d5-bbe6-f86bd94206fe" providerId="ADAL" clId="{CFDF554F-D0AF-4073-A9A6-22DAD114AA82}" dt="2021-10-04T04:15:25.188" v="5867" actId="20577"/>
          <ac:spMkLst>
            <pc:docMk/>
            <pc:sldMk cId="4178322070" sldId="49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4:38.544" v="819" actId="1076"/>
          <ac:picMkLst>
            <pc:docMk/>
            <pc:sldMk cId="4178322070" sldId="496"/>
            <ac:picMk id="4" creationId="{E0BC9B40-9973-42E6-9BD6-D20E29C3CF1F}"/>
          </ac:picMkLst>
        </pc:picChg>
        <pc:picChg chg="add mod">
          <ac:chgData name="Nguyen Bui Trong Tin" userId="e8b171ad-d98b-49d5-bbe6-f86bd94206fe" providerId="ADAL" clId="{CFDF554F-D0AF-4073-A9A6-22DAD114AA82}" dt="2021-09-28T01:24:51.055" v="823" actId="1076"/>
          <ac:picMkLst>
            <pc:docMk/>
            <pc:sldMk cId="4178322070" sldId="496"/>
            <ac:picMk id="6" creationId="{76FFECC5-3B82-4B7B-A831-E1514B2002EB}"/>
          </ac:picMkLst>
        </pc:picChg>
      </pc:sldChg>
      <pc:sldChg chg="addSp modSp add mod">
        <pc:chgData name="Nguyen Bui Trong Tin" userId="e8b171ad-d98b-49d5-bbe6-f86bd94206fe" providerId="ADAL" clId="{CFDF554F-D0AF-4073-A9A6-22DAD114AA82}" dt="2021-10-04T04:15:52.755" v="5875" actId="20577"/>
        <pc:sldMkLst>
          <pc:docMk/>
          <pc:sldMk cId="3121970124" sldId="497"/>
        </pc:sldMkLst>
        <pc:spChg chg="mod">
          <ac:chgData name="Nguyen Bui Trong Tin" userId="e8b171ad-d98b-49d5-bbe6-f86bd94206fe" providerId="ADAL" clId="{CFDF554F-D0AF-4073-A9A6-22DAD114AA82}" dt="2021-10-04T04:15:52.755" v="5875" actId="20577"/>
          <ac:spMkLst>
            <pc:docMk/>
            <pc:sldMk cId="3121970124" sldId="49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4:15:30.383" v="5868" actId="1076"/>
          <ac:picMkLst>
            <pc:docMk/>
            <pc:sldMk cId="3121970124" sldId="497"/>
            <ac:picMk id="4" creationId="{CAA2DB9B-4FD7-4B72-B526-9AFE9EC8A4A4}"/>
          </ac:picMkLst>
        </pc:picChg>
      </pc:sldChg>
      <pc:sldChg chg="add del">
        <pc:chgData name="Nguyen Bui Trong Tin" userId="e8b171ad-d98b-49d5-bbe6-f86bd94206fe" providerId="ADAL" clId="{CFDF554F-D0AF-4073-A9A6-22DAD114AA82}" dt="2021-09-28T01:25:26.819" v="829" actId="2696"/>
        <pc:sldMkLst>
          <pc:docMk/>
          <pc:sldMk cId="502925569" sldId="498"/>
        </pc:sldMkLst>
      </pc:sldChg>
      <pc:sldChg chg="addSp modSp add mod">
        <pc:chgData name="Nguyen Bui Trong Tin" userId="e8b171ad-d98b-49d5-bbe6-f86bd94206fe" providerId="ADAL" clId="{CFDF554F-D0AF-4073-A9A6-22DAD114AA82}" dt="2021-10-04T04:17:20.684" v="5884" actId="20577"/>
        <pc:sldMkLst>
          <pc:docMk/>
          <pc:sldMk cId="1051054770" sldId="498"/>
        </pc:sldMkLst>
        <pc:spChg chg="mod">
          <ac:chgData name="Nguyen Bui Trong Tin" userId="e8b171ad-d98b-49d5-bbe6-f86bd94206fe" providerId="ADAL" clId="{CFDF554F-D0AF-4073-A9A6-22DAD114AA82}" dt="2021-10-04T04:17:20.684" v="5884" actId="20577"/>
          <ac:spMkLst>
            <pc:docMk/>
            <pc:sldMk cId="1051054770" sldId="49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09-28T01:25:43.882" v="832" actId="1076"/>
          <ac:picMkLst>
            <pc:docMk/>
            <pc:sldMk cId="1051054770" sldId="498"/>
            <ac:picMk id="4" creationId="{BC23456F-0DB5-4D03-A0A7-3CD2983ECEE3}"/>
          </ac:picMkLst>
        </pc:picChg>
        <pc:picChg chg="add mod">
          <ac:chgData name="Nguyen Bui Trong Tin" userId="e8b171ad-d98b-49d5-bbe6-f86bd94206fe" providerId="ADAL" clId="{CFDF554F-D0AF-4073-A9A6-22DAD114AA82}" dt="2021-09-28T01:26:02.926" v="841" actId="1036"/>
          <ac:picMkLst>
            <pc:docMk/>
            <pc:sldMk cId="1051054770" sldId="498"/>
            <ac:picMk id="6" creationId="{E6FE6E51-738E-4630-B0C9-A97223504654}"/>
          </ac:picMkLst>
        </pc:picChg>
      </pc:sldChg>
      <pc:sldChg chg="add">
        <pc:chgData name="Nguyen Bui Trong Tin" userId="e8b171ad-d98b-49d5-bbe6-f86bd94206fe" providerId="ADAL" clId="{CFDF554F-D0AF-4073-A9A6-22DAD114AA82}" dt="2021-09-28T01:26:22.583" v="844" actId="2890"/>
        <pc:sldMkLst>
          <pc:docMk/>
          <pc:sldMk cId="2926213131" sldId="499"/>
        </pc:sldMkLst>
      </pc:sldChg>
      <pc:sldChg chg="addSp modSp add mod setBg">
        <pc:chgData name="Nguyen Bui Trong Tin" userId="e8b171ad-d98b-49d5-bbe6-f86bd94206fe" providerId="ADAL" clId="{CFDF554F-D0AF-4073-A9A6-22DAD114AA82}" dt="2021-10-04T04:06:58.320" v="5789" actId="20577"/>
        <pc:sldMkLst>
          <pc:docMk/>
          <pc:sldMk cId="2815226883" sldId="500"/>
        </pc:sldMkLst>
        <pc:spChg chg="mod">
          <ac:chgData name="Nguyen Bui Trong Tin" userId="e8b171ad-d98b-49d5-bbe6-f86bd94206fe" providerId="ADAL" clId="{CFDF554F-D0AF-4073-A9A6-22DAD114AA82}" dt="2021-10-04T04:06:58.320" v="5789" actId="20577"/>
          <ac:spMkLst>
            <pc:docMk/>
            <pc:sldMk cId="2815226883" sldId="50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4:00:16.399" v="5546" actId="14100"/>
          <ac:picMkLst>
            <pc:docMk/>
            <pc:sldMk cId="2815226883" sldId="500"/>
            <ac:picMk id="4" creationId="{1F89E97A-E1EB-427D-8673-D06447BDFC46}"/>
          </ac:picMkLst>
        </pc:picChg>
      </pc:sldChg>
      <pc:sldChg chg="addSp modSp add mod setBg">
        <pc:chgData name="Nguyen Bui Trong Tin" userId="e8b171ad-d98b-49d5-bbe6-f86bd94206fe" providerId="ADAL" clId="{CFDF554F-D0AF-4073-A9A6-22DAD114AA82}" dt="2021-10-04T04:13:46.809" v="5861" actId="1035"/>
        <pc:sldMkLst>
          <pc:docMk/>
          <pc:sldMk cId="1050843330" sldId="501"/>
        </pc:sldMkLst>
        <pc:spChg chg="mod">
          <ac:chgData name="Nguyen Bui Trong Tin" userId="e8b171ad-d98b-49d5-bbe6-f86bd94206fe" providerId="ADAL" clId="{CFDF554F-D0AF-4073-A9A6-22DAD114AA82}" dt="2021-10-04T04:12:06.945" v="5856" actId="20577"/>
          <ac:spMkLst>
            <pc:docMk/>
            <pc:sldMk cId="1050843330" sldId="50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CFDF554F-D0AF-4073-A9A6-22DAD114AA82}" dt="2021-10-04T04:13:46.809" v="5861" actId="1035"/>
          <ac:picMkLst>
            <pc:docMk/>
            <pc:sldMk cId="1050843330" sldId="501"/>
            <ac:picMk id="4" creationId="{E2BF6851-6820-4DB6-9DC8-65A46C75D6C5}"/>
          </ac:picMkLst>
        </pc:picChg>
      </pc:sldChg>
      <pc:sldChg chg="add del">
        <pc:chgData name="Nguyen Bui Trong Tin" userId="e8b171ad-d98b-49d5-bbe6-f86bd94206fe" providerId="ADAL" clId="{CFDF554F-D0AF-4073-A9A6-22DAD114AA82}" dt="2021-09-28T01:27:09.141" v="855" actId="47"/>
        <pc:sldMkLst>
          <pc:docMk/>
          <pc:sldMk cId="749108056" sldId="502"/>
        </pc:sldMkLst>
      </pc:sldChg>
      <pc:sldChg chg="add">
        <pc:chgData name="Nguyen Bui Trong Tin" userId="e8b171ad-d98b-49d5-bbe6-f86bd94206fe" providerId="ADAL" clId="{CFDF554F-D0AF-4073-A9A6-22DAD114AA82}" dt="2021-09-28T01:27:28.638" v="856" actId="2890"/>
        <pc:sldMkLst>
          <pc:docMk/>
          <pc:sldMk cId="1777157869" sldId="502"/>
        </pc:sldMkLst>
      </pc:sldChg>
      <pc:sldChg chg="add replId">
        <pc:chgData name="Nguyen Bui Trong Tin" userId="e8b171ad-d98b-49d5-bbe6-f86bd94206fe" providerId="ADAL" clId="{CFDF554F-D0AF-4073-A9A6-22DAD114AA82}" dt="2021-09-28T01:27:28.638" v="856" actId="2890"/>
        <pc:sldMkLst>
          <pc:docMk/>
          <pc:sldMk cId="3412059376" sldId="503"/>
        </pc:sldMkLst>
      </pc:sldChg>
      <pc:sldChg chg="add replId">
        <pc:chgData name="Nguyen Bui Trong Tin" userId="e8b171ad-d98b-49d5-bbe6-f86bd94206fe" providerId="ADAL" clId="{CFDF554F-D0AF-4073-A9A6-22DAD114AA82}" dt="2021-09-28T01:27:28.638" v="856" actId="2890"/>
        <pc:sldMkLst>
          <pc:docMk/>
          <pc:sldMk cId="3633999717" sldId="504"/>
        </pc:sldMkLst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Bui Trong Tin" userId="e8b171ad-d98b-49d5-bbe6-f86bd94206fe" providerId="ADAL" clId="{A9C75F96-9B4D-42AF-A22A-D5455A741B57}"/>
    <pc:docChg chg="modSld">
      <pc:chgData name="Nguyen Bui Trong Tin" userId="e8b171ad-d98b-49d5-bbe6-f86bd94206fe" providerId="ADAL" clId="{A9C75F96-9B4D-42AF-A22A-D5455A741B57}" dt="2021-11-23T02:17:52.212" v="6" actId="14100"/>
      <pc:docMkLst>
        <pc:docMk/>
      </pc:docMkLst>
      <pc:sldChg chg="modSp mod">
        <pc:chgData name="Nguyen Bui Trong Tin" userId="e8b171ad-d98b-49d5-bbe6-f86bd94206fe" providerId="ADAL" clId="{A9C75F96-9B4D-42AF-A22A-D5455A741B57}" dt="2021-11-23T02:14:17.267" v="2" actId="14100"/>
        <pc:sldMkLst>
          <pc:docMk/>
          <pc:sldMk cId="1536829451" sldId="448"/>
        </pc:sldMkLst>
        <pc:picChg chg="mod">
          <ac:chgData name="Nguyen Bui Trong Tin" userId="e8b171ad-d98b-49d5-bbe6-f86bd94206fe" providerId="ADAL" clId="{A9C75F96-9B4D-42AF-A22A-D5455A741B57}" dt="2021-11-23T02:14:17.267" v="2" actId="14100"/>
          <ac:picMkLst>
            <pc:docMk/>
            <pc:sldMk cId="1536829451" sldId="448"/>
            <ac:picMk id="4" creationId="{53962070-41C4-4399-BF17-308A0964EB35}"/>
          </ac:picMkLst>
        </pc:picChg>
      </pc:sldChg>
      <pc:sldChg chg="modSp mod">
        <pc:chgData name="Nguyen Bui Trong Tin" userId="e8b171ad-d98b-49d5-bbe6-f86bd94206fe" providerId="ADAL" clId="{A9C75F96-9B4D-42AF-A22A-D5455A741B57}" dt="2021-11-23T02:15:50.974" v="3" actId="14100"/>
        <pc:sldMkLst>
          <pc:docMk/>
          <pc:sldMk cId="2460303766" sldId="471"/>
        </pc:sldMkLst>
        <pc:picChg chg="mod">
          <ac:chgData name="Nguyen Bui Trong Tin" userId="e8b171ad-d98b-49d5-bbe6-f86bd94206fe" providerId="ADAL" clId="{A9C75F96-9B4D-42AF-A22A-D5455A741B57}" dt="2021-11-23T02:15:50.974" v="3" actId="14100"/>
          <ac:picMkLst>
            <pc:docMk/>
            <pc:sldMk cId="2460303766" sldId="471"/>
            <ac:picMk id="4" creationId="{279AC7C4-025E-4913-BD5F-F0150EEBEFD5}"/>
          </ac:picMkLst>
        </pc:picChg>
      </pc:sldChg>
      <pc:sldChg chg="modSp mod">
        <pc:chgData name="Nguyen Bui Trong Tin" userId="e8b171ad-d98b-49d5-bbe6-f86bd94206fe" providerId="ADAL" clId="{A9C75F96-9B4D-42AF-A22A-D5455A741B57}" dt="2021-11-23T02:17:52.212" v="6" actId="14100"/>
        <pc:sldMkLst>
          <pc:docMk/>
          <pc:sldMk cId="4167227385" sldId="493"/>
        </pc:sldMkLst>
        <pc:picChg chg="mod">
          <ac:chgData name="Nguyen Bui Trong Tin" userId="e8b171ad-d98b-49d5-bbe6-f86bd94206fe" providerId="ADAL" clId="{A9C75F96-9B4D-42AF-A22A-D5455A741B57}" dt="2021-11-23T02:17:52.212" v="6" actId="14100"/>
          <ac:picMkLst>
            <pc:docMk/>
            <pc:sldMk cId="4167227385" sldId="493"/>
            <ac:picMk id="4" creationId="{98CF58BB-5E95-463C-A556-5B6FDC45C0F8}"/>
          </ac:picMkLst>
        </pc:picChg>
      </pc:sldChg>
    </pc:docChg>
  </pc:docChgLst>
  <pc:docChgLst>
    <pc:chgData name="Nguyen Bui Trong Tin" userId="e8b171ad-d98b-49d5-bbe6-f86bd94206fe" providerId="ADAL" clId="{0FFAA69D-D6EA-470A-8699-16D3186298C1}"/>
    <pc:docChg chg="undo custSel addSld delSld modSld sldOrd">
      <pc:chgData name="Nguyen Bui Trong Tin" userId="e8b171ad-d98b-49d5-bbe6-f86bd94206fe" providerId="ADAL" clId="{0FFAA69D-D6EA-470A-8699-16D3186298C1}" dt="2021-06-17T11:14:08.832" v="3389" actId="20577"/>
      <pc:docMkLst>
        <pc:docMk/>
      </pc:docMkLst>
      <pc:sldChg chg="addSp delSp modSp mod setBg setClrOvrMap modNotesTx">
        <pc:chgData name="Nguyen Bui Trong Tin" userId="e8b171ad-d98b-49d5-bbe6-f86bd94206fe" providerId="ADAL" clId="{0FFAA69D-D6EA-470A-8699-16D3186298C1}" dt="2021-06-15T02:19:26.273" v="115" actId="1076"/>
        <pc:sldMkLst>
          <pc:docMk/>
          <pc:sldMk cId="1653101604" sldId="268"/>
        </pc:sldMkLst>
        <pc:spChg chg="mod">
          <ac:chgData name="Nguyen Bui Trong Tin" userId="e8b171ad-d98b-49d5-bbe6-f86bd94206fe" providerId="ADAL" clId="{0FFAA69D-D6EA-470A-8699-16D3186298C1}" dt="2021-06-15T02:19:26.273" v="115" actId="1076"/>
          <ac:spMkLst>
            <pc:docMk/>
            <pc:sldMk cId="1653101604" sldId="268"/>
            <ac:spMk id="3" creationId="{139D5992-74CA-4E5E-831D-1F8F99FB57FF}"/>
          </ac:spMkLst>
        </pc:spChg>
        <pc:spChg chg="add">
          <ac:chgData name="Nguyen Bui Trong Tin" userId="e8b171ad-d98b-49d5-bbe6-f86bd94206fe" providerId="ADAL" clId="{0FFAA69D-D6EA-470A-8699-16D3186298C1}" dt="2021-06-15T02:19:12.131" v="109" actId="26606"/>
          <ac:spMkLst>
            <pc:docMk/>
            <pc:sldMk cId="1653101604" sldId="268"/>
            <ac:spMk id="8" creationId="{DA3C47C2-33A2-44B2-BEAB-FEB679075C24}"/>
          </ac:spMkLst>
        </pc:spChg>
        <pc:spChg chg="add">
          <ac:chgData name="Nguyen Bui Trong Tin" userId="e8b171ad-d98b-49d5-bbe6-f86bd94206fe" providerId="ADAL" clId="{0FFAA69D-D6EA-470A-8699-16D3186298C1}" dt="2021-06-15T02:19:12.131" v="109" actId="26606"/>
          <ac:spMkLst>
            <pc:docMk/>
            <pc:sldMk cId="1653101604" sldId="268"/>
            <ac:spMk id="10" creationId="{AD182BA8-54AD-4D9F-8264-B0FA8BB47D7C}"/>
          </ac:spMkLst>
        </pc:spChg>
        <pc:spChg chg="add">
          <ac:chgData name="Nguyen Bui Trong Tin" userId="e8b171ad-d98b-49d5-bbe6-f86bd94206fe" providerId="ADAL" clId="{0FFAA69D-D6EA-470A-8699-16D3186298C1}" dt="2021-06-15T02:19:12.131" v="109" actId="26606"/>
          <ac:spMkLst>
            <pc:docMk/>
            <pc:sldMk cId="1653101604" sldId="268"/>
            <ac:spMk id="12" creationId="{4ED83379-0499-45E1-AB78-6AA230F96442}"/>
          </ac:spMkLst>
        </pc:spChg>
        <pc:picChg chg="add del mod">
          <ac:chgData name="Nguyen Bui Trong Tin" userId="e8b171ad-d98b-49d5-bbe6-f86bd94206fe" providerId="ADAL" clId="{0FFAA69D-D6EA-470A-8699-16D3186298C1}" dt="2021-06-15T02:13:48.431" v="34" actId="478"/>
          <ac:picMkLst>
            <pc:docMk/>
            <pc:sldMk cId="1653101604" sldId="268"/>
            <ac:picMk id="2" creationId="{0C262312-91D9-4635-A8D3-5DB70B05352B}"/>
          </ac:picMkLst>
        </pc:picChg>
      </pc:sldChg>
      <pc:sldChg chg="addSp modSp mod">
        <pc:chgData name="Nguyen Bui Trong Tin" userId="e8b171ad-d98b-49d5-bbe6-f86bd94206fe" providerId="ADAL" clId="{0FFAA69D-D6EA-470A-8699-16D3186298C1}" dt="2021-06-17T09:09:53.845" v="388" actId="20577"/>
        <pc:sldMkLst>
          <pc:docMk/>
          <pc:sldMk cId="3413179052" sldId="269"/>
        </pc:sldMkLst>
        <pc:spChg chg="mod">
          <ac:chgData name="Nguyen Bui Trong Tin" userId="e8b171ad-d98b-49d5-bbe6-f86bd94206fe" providerId="ADAL" clId="{0FFAA69D-D6EA-470A-8699-16D3186298C1}" dt="2021-06-17T09:09:53.845" v="388" actId="20577"/>
          <ac:spMkLst>
            <pc:docMk/>
            <pc:sldMk cId="3413179052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14:27.818" v="59" actId="14100"/>
          <ac:picMkLst>
            <pc:docMk/>
            <pc:sldMk cId="3413179052" sldId="269"/>
            <ac:picMk id="2" creationId="{0020E48C-8B5F-4B7A-A353-890C42CB1B34}"/>
          </ac:picMkLst>
        </pc:picChg>
      </pc:sldChg>
      <pc:sldChg chg="addSp modSp mod">
        <pc:chgData name="Nguyen Bui Trong Tin" userId="e8b171ad-d98b-49d5-bbe6-f86bd94206fe" providerId="ADAL" clId="{0FFAA69D-D6EA-470A-8699-16D3186298C1}" dt="2021-06-17T09:10:14.532" v="393" actId="20577"/>
        <pc:sldMkLst>
          <pc:docMk/>
          <pc:sldMk cId="832271470" sldId="270"/>
        </pc:sldMkLst>
        <pc:spChg chg="mod">
          <ac:chgData name="Nguyen Bui Trong Tin" userId="e8b171ad-d98b-49d5-bbe6-f86bd94206fe" providerId="ADAL" clId="{0FFAA69D-D6EA-470A-8699-16D3186298C1}" dt="2021-06-17T09:10:14.532" v="393" actId="20577"/>
          <ac:spMkLst>
            <pc:docMk/>
            <pc:sldMk cId="832271470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15:08.250" v="62" actId="14100"/>
          <ac:picMkLst>
            <pc:docMk/>
            <pc:sldMk cId="832271470" sldId="270"/>
            <ac:picMk id="2" creationId="{622830E7-D238-46D4-87BE-4496B98C5F14}"/>
          </ac:picMkLst>
        </pc:picChg>
      </pc:sldChg>
      <pc:sldChg chg="addSp modSp mod">
        <pc:chgData name="Nguyen Bui Trong Tin" userId="e8b171ad-d98b-49d5-bbe6-f86bd94206fe" providerId="ADAL" clId="{0FFAA69D-D6EA-470A-8699-16D3186298C1}" dt="2021-06-17T09:12:40.015" v="399" actId="20577"/>
        <pc:sldMkLst>
          <pc:docMk/>
          <pc:sldMk cId="2404404053" sldId="271"/>
        </pc:sldMkLst>
        <pc:spChg chg="mod">
          <ac:chgData name="Nguyen Bui Trong Tin" userId="e8b171ad-d98b-49d5-bbe6-f86bd94206fe" providerId="ADAL" clId="{0FFAA69D-D6EA-470A-8699-16D3186298C1}" dt="2021-06-17T09:12:40.015" v="399" actId="20577"/>
          <ac:spMkLst>
            <pc:docMk/>
            <pc:sldMk cId="2404404053" sldId="27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16:27.405" v="65" actId="14100"/>
          <ac:picMkLst>
            <pc:docMk/>
            <pc:sldMk cId="2404404053" sldId="271"/>
            <ac:picMk id="2" creationId="{2AC8ACD0-54B7-479C-9C0C-42BB26A770ED}"/>
          </ac:picMkLst>
        </pc:picChg>
      </pc:sldChg>
      <pc:sldChg chg="addSp modSp mod">
        <pc:chgData name="Nguyen Bui Trong Tin" userId="e8b171ad-d98b-49d5-bbe6-f86bd94206fe" providerId="ADAL" clId="{0FFAA69D-D6EA-470A-8699-16D3186298C1}" dt="2021-06-17T09:15:14.058" v="407" actId="20577"/>
        <pc:sldMkLst>
          <pc:docMk/>
          <pc:sldMk cId="2588188774" sldId="272"/>
        </pc:sldMkLst>
        <pc:spChg chg="mod">
          <ac:chgData name="Nguyen Bui Trong Tin" userId="e8b171ad-d98b-49d5-bbe6-f86bd94206fe" providerId="ADAL" clId="{0FFAA69D-D6EA-470A-8699-16D3186298C1}" dt="2021-06-17T09:15:14.058" v="407" actId="20577"/>
          <ac:spMkLst>
            <pc:docMk/>
            <pc:sldMk cId="2588188774" sldId="27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16:53.628" v="68" actId="14100"/>
          <ac:picMkLst>
            <pc:docMk/>
            <pc:sldMk cId="2588188774" sldId="272"/>
            <ac:picMk id="2" creationId="{6232F7CC-1877-4532-A5A4-A6A0697602AE}"/>
          </ac:picMkLst>
        </pc:picChg>
        <pc:picChg chg="add mod">
          <ac:chgData name="Nguyen Bui Trong Tin" userId="e8b171ad-d98b-49d5-bbe6-f86bd94206fe" providerId="ADAL" clId="{0FFAA69D-D6EA-470A-8699-16D3186298C1}" dt="2021-06-17T09:15:11.008" v="401" actId="1076"/>
          <ac:picMkLst>
            <pc:docMk/>
            <pc:sldMk cId="2588188774" sldId="272"/>
            <ac:picMk id="4" creationId="{46A8330E-4B74-4D95-9604-51F30F059167}"/>
          </ac:picMkLst>
        </pc:picChg>
      </pc:sldChg>
      <pc:sldChg chg="addSp delSp modSp mod">
        <pc:chgData name="Nguyen Bui Trong Tin" userId="e8b171ad-d98b-49d5-bbe6-f86bd94206fe" providerId="ADAL" clId="{0FFAA69D-D6EA-470A-8699-16D3186298C1}" dt="2021-06-17T09:23:30.318" v="499" actId="20577"/>
        <pc:sldMkLst>
          <pc:docMk/>
          <pc:sldMk cId="3096967264" sldId="273"/>
        </pc:sldMkLst>
        <pc:spChg chg="mod">
          <ac:chgData name="Nguyen Bui Trong Tin" userId="e8b171ad-d98b-49d5-bbe6-f86bd94206fe" providerId="ADAL" clId="{0FFAA69D-D6EA-470A-8699-16D3186298C1}" dt="2021-06-17T09:23:30.318" v="499" actId="20577"/>
          <ac:spMkLst>
            <pc:docMk/>
            <pc:sldMk cId="3096967264" sldId="273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0FFAA69D-D6EA-470A-8699-16D3186298C1}" dt="2021-06-15T02:17:14.314" v="73"/>
          <ac:spMkLst>
            <pc:docMk/>
            <pc:sldMk cId="3096967264" sldId="273"/>
            <ac:spMk id="4" creationId="{FBA08A9A-1F15-4D9F-B534-BB5CC4517C94}"/>
          </ac:spMkLst>
        </pc:spChg>
        <pc:picChg chg="add mod">
          <ac:chgData name="Nguyen Bui Trong Tin" userId="e8b171ad-d98b-49d5-bbe6-f86bd94206fe" providerId="ADAL" clId="{0FFAA69D-D6EA-470A-8699-16D3186298C1}" dt="2021-06-15T02:17:54.745" v="98" actId="14100"/>
          <ac:picMkLst>
            <pc:docMk/>
            <pc:sldMk cId="3096967264" sldId="273"/>
            <ac:picMk id="2" creationId="{9C2C432E-39F0-4B8C-93C3-5603F32CC618}"/>
          </ac:picMkLst>
        </pc:picChg>
      </pc:sldChg>
      <pc:sldChg chg="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176774994" sldId="275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085541950" sldId="276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2946860238" sldId="277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194063619" sldId="278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1542722458" sldId="279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2241739645" sldId="280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173893249" sldId="281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1588395700" sldId="282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748349464" sldId="283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143594248" sldId="284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4017044235" sldId="285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196761214" sldId="286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016555827" sldId="287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547103984" sldId="288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815645132" sldId="289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731884361" sldId="290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32280865" sldId="291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2703987921" sldId="292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3291853488" sldId="293"/>
        </pc:sldMkLst>
      </pc:sldChg>
      <pc:sldChg chg="add del">
        <pc:chgData name="Nguyen Bui Trong Tin" userId="e8b171ad-d98b-49d5-bbe6-f86bd94206fe" providerId="ADAL" clId="{0FFAA69D-D6EA-470A-8699-16D3186298C1}" dt="2021-06-15T02:17:07.778" v="69" actId="47"/>
        <pc:sldMkLst>
          <pc:docMk/>
          <pc:sldMk cId="1419084196" sldId="294"/>
        </pc:sldMkLst>
      </pc:sldChg>
      <pc:sldChg chg="add del">
        <pc:chgData name="Nguyen Bui Trong Tin" userId="e8b171ad-d98b-49d5-bbe6-f86bd94206fe" providerId="ADAL" clId="{0FFAA69D-D6EA-470A-8699-16D3186298C1}" dt="2021-06-15T02:17:08.789" v="70" actId="47"/>
        <pc:sldMkLst>
          <pc:docMk/>
          <pc:sldMk cId="680503691" sldId="295"/>
        </pc:sldMkLst>
      </pc:sldChg>
      <pc:sldChg chg="modSp add mod">
        <pc:chgData name="Nguyen Bui Trong Tin" userId="e8b171ad-d98b-49d5-bbe6-f86bd94206fe" providerId="ADAL" clId="{0FFAA69D-D6EA-470A-8699-16D3186298C1}" dt="2021-06-17T09:09:37.891" v="385" actId="20577"/>
        <pc:sldMkLst>
          <pc:docMk/>
          <pc:sldMk cId="958307705" sldId="296"/>
        </pc:sldMkLst>
        <pc:spChg chg="mod">
          <ac:chgData name="Nguyen Bui Trong Tin" userId="e8b171ad-d98b-49d5-bbe6-f86bd94206fe" providerId="ADAL" clId="{0FFAA69D-D6EA-470A-8699-16D3186298C1}" dt="2021-06-17T09:09:37.891" v="385" actId="20577"/>
          <ac:spMkLst>
            <pc:docMk/>
            <pc:sldMk cId="958307705" sldId="296"/>
            <ac:spMk id="3" creationId="{139D5992-74CA-4E5E-831D-1F8F99FB57FF}"/>
          </ac:spMkLst>
        </pc:spChg>
      </pc:sldChg>
      <pc:sldChg chg="addSp delSp modSp add mod">
        <pc:chgData name="Nguyen Bui Trong Tin" userId="e8b171ad-d98b-49d5-bbe6-f86bd94206fe" providerId="ADAL" clId="{0FFAA69D-D6EA-470A-8699-16D3186298C1}" dt="2021-06-17T09:21:38.733" v="448" actId="20577"/>
        <pc:sldMkLst>
          <pc:docMk/>
          <pc:sldMk cId="3994294326" sldId="297"/>
        </pc:sldMkLst>
        <pc:spChg chg="mod">
          <ac:chgData name="Nguyen Bui Trong Tin" userId="e8b171ad-d98b-49d5-bbe6-f86bd94206fe" providerId="ADAL" clId="{0FFAA69D-D6EA-470A-8699-16D3186298C1}" dt="2021-06-17T09:21:38.733" v="448" actId="20577"/>
          <ac:spMkLst>
            <pc:docMk/>
            <pc:sldMk cId="3994294326" sldId="297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0FFAA69D-D6EA-470A-8699-16D3186298C1}" dt="2021-06-15T02:18:20.981" v="108"/>
          <ac:spMkLst>
            <pc:docMk/>
            <pc:sldMk cId="3994294326" sldId="297"/>
            <ac:spMk id="4" creationId="{95A3E11C-0F72-4625-BE9C-A10322AF289F}"/>
          </ac:spMkLst>
        </pc:spChg>
        <pc:picChg chg="add del">
          <ac:chgData name="Nguyen Bui Trong Tin" userId="e8b171ad-d98b-49d5-bbe6-f86bd94206fe" providerId="ADAL" clId="{0FFAA69D-D6EA-470A-8699-16D3186298C1}" dt="2021-06-15T02:18:18.686" v="104"/>
          <ac:picMkLst>
            <pc:docMk/>
            <pc:sldMk cId="3994294326" sldId="297"/>
            <ac:picMk id="2" creationId="{4AC43C96-274C-4707-A66F-5418A6CE3999}"/>
          </ac:picMkLst>
        </pc:picChg>
        <pc:picChg chg="add mod">
          <ac:chgData name="Nguyen Bui Trong Tin" userId="e8b171ad-d98b-49d5-bbe6-f86bd94206fe" providerId="ADAL" clId="{0FFAA69D-D6EA-470A-8699-16D3186298C1}" dt="2021-06-15T02:20:45.423" v="132" actId="14100"/>
          <ac:picMkLst>
            <pc:docMk/>
            <pc:sldMk cId="3994294326" sldId="297"/>
            <ac:picMk id="5" creationId="{CA3BA38B-98E4-42AD-A227-D23BB78D4BCF}"/>
          </ac:picMkLst>
        </pc:picChg>
        <pc:picChg chg="add del mod">
          <ac:chgData name="Nguyen Bui Trong Tin" userId="e8b171ad-d98b-49d5-bbe6-f86bd94206fe" providerId="ADAL" clId="{0FFAA69D-D6EA-470A-8699-16D3186298C1}" dt="2021-06-15T02:21:28.473" v="140" actId="478"/>
          <ac:picMkLst>
            <pc:docMk/>
            <pc:sldMk cId="3994294326" sldId="297"/>
            <ac:picMk id="6" creationId="{AC5EEF80-F243-42C0-BF7D-C1A486966F37}"/>
          </ac:picMkLst>
        </pc:picChg>
        <pc:picChg chg="add mod">
          <ac:chgData name="Nguyen Bui Trong Tin" userId="e8b171ad-d98b-49d5-bbe6-f86bd94206fe" providerId="ADAL" clId="{0FFAA69D-D6EA-470A-8699-16D3186298C1}" dt="2021-06-15T02:21:36.165" v="142" actId="1076"/>
          <ac:picMkLst>
            <pc:docMk/>
            <pc:sldMk cId="3994294326" sldId="297"/>
            <ac:picMk id="7" creationId="{E2D4BFEC-5161-427E-821A-EC6D9313F53A}"/>
          </ac:picMkLst>
        </pc:picChg>
        <pc:picChg chg="add mod">
          <ac:chgData name="Nguyen Bui Trong Tin" userId="e8b171ad-d98b-49d5-bbe6-f86bd94206fe" providerId="ADAL" clId="{0FFAA69D-D6EA-470A-8699-16D3186298C1}" dt="2021-06-15T02:21:47.849" v="151" actId="1035"/>
          <ac:picMkLst>
            <pc:docMk/>
            <pc:sldMk cId="3994294326" sldId="297"/>
            <ac:picMk id="8" creationId="{B0080F83-13C3-4A04-8F48-E58082FB3ADA}"/>
          </ac:picMkLst>
        </pc:picChg>
      </pc:sldChg>
      <pc:sldChg chg="addSp delSp modSp add mod">
        <pc:chgData name="Nguyen Bui Trong Tin" userId="e8b171ad-d98b-49d5-bbe6-f86bd94206fe" providerId="ADAL" clId="{0FFAA69D-D6EA-470A-8699-16D3186298C1}" dt="2021-06-17T09:24:15.578" v="502" actId="20577"/>
        <pc:sldMkLst>
          <pc:docMk/>
          <pc:sldMk cId="409911989" sldId="298"/>
        </pc:sldMkLst>
        <pc:spChg chg="mod">
          <ac:chgData name="Nguyen Bui Trong Tin" userId="e8b171ad-d98b-49d5-bbe6-f86bd94206fe" providerId="ADAL" clId="{0FFAA69D-D6EA-470A-8699-16D3186298C1}" dt="2021-06-17T09:24:15.578" v="502" actId="20577"/>
          <ac:spMkLst>
            <pc:docMk/>
            <pc:sldMk cId="409911989" sldId="298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0FFAA69D-D6EA-470A-8699-16D3186298C1}" dt="2021-06-15T02:21:19.449" v="136"/>
          <ac:picMkLst>
            <pc:docMk/>
            <pc:sldMk cId="409911989" sldId="298"/>
            <ac:picMk id="2" creationId="{C7BAB395-C4A2-4FF3-8ABE-9E64ABECD3FE}"/>
          </ac:picMkLst>
        </pc:picChg>
        <pc:picChg chg="add mod">
          <ac:chgData name="Nguyen Bui Trong Tin" userId="e8b171ad-d98b-49d5-bbe6-f86bd94206fe" providerId="ADAL" clId="{0FFAA69D-D6EA-470A-8699-16D3186298C1}" dt="2021-06-15T02:22:14.935" v="155" actId="14100"/>
          <ac:picMkLst>
            <pc:docMk/>
            <pc:sldMk cId="409911989" sldId="298"/>
            <ac:picMk id="4" creationId="{79B83880-5472-47EC-9FF0-AEEFAEB3DCB0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27:20.107" v="522"/>
        <pc:sldMkLst>
          <pc:docMk/>
          <pc:sldMk cId="3827491924" sldId="299"/>
        </pc:sldMkLst>
        <pc:spChg chg="mod">
          <ac:chgData name="Nguyen Bui Trong Tin" userId="e8b171ad-d98b-49d5-bbe6-f86bd94206fe" providerId="ADAL" clId="{0FFAA69D-D6EA-470A-8699-16D3186298C1}" dt="2021-06-17T09:27:20.107" v="522"/>
          <ac:spMkLst>
            <pc:docMk/>
            <pc:sldMk cId="3827491924" sldId="29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09:24:19.895" v="503" actId="1076"/>
          <ac:picMkLst>
            <pc:docMk/>
            <pc:sldMk cId="3827491924" sldId="299"/>
            <ac:picMk id="2" creationId="{A1F6E529-20ED-451A-8817-E350DCA90286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28:43.126" v="535" actId="20577"/>
        <pc:sldMkLst>
          <pc:docMk/>
          <pc:sldMk cId="1849242688" sldId="300"/>
        </pc:sldMkLst>
        <pc:spChg chg="mod">
          <ac:chgData name="Nguyen Bui Trong Tin" userId="e8b171ad-d98b-49d5-bbe6-f86bd94206fe" providerId="ADAL" clId="{0FFAA69D-D6EA-470A-8699-16D3186298C1}" dt="2021-06-17T09:28:43.126" v="535" actId="20577"/>
          <ac:spMkLst>
            <pc:docMk/>
            <pc:sldMk cId="1849242688" sldId="30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23:14.762" v="163" actId="14100"/>
          <ac:picMkLst>
            <pc:docMk/>
            <pc:sldMk cId="1849242688" sldId="300"/>
            <ac:picMk id="2" creationId="{03201CE0-E4F0-4FBB-AB85-4DEE23999ABB}"/>
          </ac:picMkLst>
        </pc:picChg>
        <pc:picChg chg="add mod">
          <ac:chgData name="Nguyen Bui Trong Tin" userId="e8b171ad-d98b-49d5-bbe6-f86bd94206fe" providerId="ADAL" clId="{0FFAA69D-D6EA-470A-8699-16D3186298C1}" dt="2021-06-15T02:23:34.169" v="167" actId="14100"/>
          <ac:picMkLst>
            <pc:docMk/>
            <pc:sldMk cId="1849242688" sldId="300"/>
            <ac:picMk id="4" creationId="{FE5FAF5D-DBA0-44E5-95FE-1AFEF1619D03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32:12.525" v="794" actId="20577"/>
        <pc:sldMkLst>
          <pc:docMk/>
          <pc:sldMk cId="3564848379" sldId="301"/>
        </pc:sldMkLst>
        <pc:spChg chg="mod">
          <ac:chgData name="Nguyen Bui Trong Tin" userId="e8b171ad-d98b-49d5-bbe6-f86bd94206fe" providerId="ADAL" clId="{0FFAA69D-D6EA-470A-8699-16D3186298C1}" dt="2021-06-17T09:32:12.525" v="794" actId="20577"/>
          <ac:spMkLst>
            <pc:docMk/>
            <pc:sldMk cId="3564848379" sldId="30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24:02.977" v="170" actId="14100"/>
          <ac:picMkLst>
            <pc:docMk/>
            <pc:sldMk cId="3564848379" sldId="301"/>
            <ac:picMk id="2" creationId="{2EE18A46-C63B-4FCC-9329-EC8228A5A449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38:40.308" v="935" actId="20577"/>
        <pc:sldMkLst>
          <pc:docMk/>
          <pc:sldMk cId="4025979267" sldId="302"/>
        </pc:sldMkLst>
        <pc:spChg chg="mod">
          <ac:chgData name="Nguyen Bui Trong Tin" userId="e8b171ad-d98b-49d5-bbe6-f86bd94206fe" providerId="ADAL" clId="{0FFAA69D-D6EA-470A-8699-16D3186298C1}" dt="2021-06-17T09:38:40.308" v="935" actId="20577"/>
          <ac:spMkLst>
            <pc:docMk/>
            <pc:sldMk cId="4025979267" sldId="30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24:38.887" v="172" actId="1076"/>
          <ac:picMkLst>
            <pc:docMk/>
            <pc:sldMk cId="4025979267" sldId="302"/>
            <ac:picMk id="2" creationId="{51AEFEB0-C0E9-4199-9047-8A409BCCB95A}"/>
          </ac:picMkLst>
        </pc:picChg>
        <pc:picChg chg="add mod">
          <ac:chgData name="Nguyen Bui Trong Tin" userId="e8b171ad-d98b-49d5-bbe6-f86bd94206fe" providerId="ADAL" clId="{0FFAA69D-D6EA-470A-8699-16D3186298C1}" dt="2021-06-15T02:24:47.841" v="183" actId="1035"/>
          <ac:picMkLst>
            <pc:docMk/>
            <pc:sldMk cId="4025979267" sldId="302"/>
            <ac:picMk id="4" creationId="{F9C47804-9EE0-447E-8F9A-B5A1F22CFA3C}"/>
          </ac:picMkLst>
        </pc:picChg>
        <pc:picChg chg="add mod">
          <ac:chgData name="Nguyen Bui Trong Tin" userId="e8b171ad-d98b-49d5-bbe6-f86bd94206fe" providerId="ADAL" clId="{0FFAA69D-D6EA-470A-8699-16D3186298C1}" dt="2021-06-15T02:25:10.706" v="186" actId="1076"/>
          <ac:picMkLst>
            <pc:docMk/>
            <pc:sldMk cId="4025979267" sldId="302"/>
            <ac:picMk id="5" creationId="{06765784-E72E-4D7C-A150-8EBA0770E41B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39:37.195" v="942" actId="20577"/>
        <pc:sldMkLst>
          <pc:docMk/>
          <pc:sldMk cId="2221597411" sldId="303"/>
        </pc:sldMkLst>
        <pc:spChg chg="mod">
          <ac:chgData name="Nguyen Bui Trong Tin" userId="e8b171ad-d98b-49d5-bbe6-f86bd94206fe" providerId="ADAL" clId="{0FFAA69D-D6EA-470A-8699-16D3186298C1}" dt="2021-06-17T09:39:37.195" v="942" actId="20577"/>
          <ac:spMkLst>
            <pc:docMk/>
            <pc:sldMk cId="2221597411" sldId="30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29:10.087" v="217" actId="14100"/>
          <ac:picMkLst>
            <pc:docMk/>
            <pc:sldMk cId="2221597411" sldId="303"/>
            <ac:picMk id="2" creationId="{94AB6932-10EF-448D-8D82-E4C1D314B2A6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43:52.971" v="1037" actId="20577"/>
        <pc:sldMkLst>
          <pc:docMk/>
          <pc:sldMk cId="3362834603" sldId="304"/>
        </pc:sldMkLst>
        <pc:spChg chg="mod">
          <ac:chgData name="Nguyen Bui Trong Tin" userId="e8b171ad-d98b-49d5-bbe6-f86bd94206fe" providerId="ADAL" clId="{0FFAA69D-D6EA-470A-8699-16D3186298C1}" dt="2021-06-17T09:43:52.971" v="1037" actId="20577"/>
          <ac:spMkLst>
            <pc:docMk/>
            <pc:sldMk cId="3362834603" sldId="30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09:40:02.612" v="947" actId="14100"/>
          <ac:picMkLst>
            <pc:docMk/>
            <pc:sldMk cId="3362834603" sldId="304"/>
            <ac:picMk id="2" creationId="{EE0CB76E-8E5D-42BC-8ECA-452038E95007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44:22.250" v="1039" actId="20577"/>
        <pc:sldMkLst>
          <pc:docMk/>
          <pc:sldMk cId="4238902605" sldId="305"/>
        </pc:sldMkLst>
        <pc:spChg chg="mod">
          <ac:chgData name="Nguyen Bui Trong Tin" userId="e8b171ad-d98b-49d5-bbe6-f86bd94206fe" providerId="ADAL" clId="{0FFAA69D-D6EA-470A-8699-16D3186298C1}" dt="2021-06-17T09:44:22.250" v="1039" actId="20577"/>
          <ac:spMkLst>
            <pc:docMk/>
            <pc:sldMk cId="4238902605" sldId="30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30:18.755" v="223" actId="14100"/>
          <ac:picMkLst>
            <pc:docMk/>
            <pc:sldMk cId="4238902605" sldId="305"/>
            <ac:picMk id="2" creationId="{54757025-1584-4F90-9C5E-006E0BE254CD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09:46:45.730" v="1169" actId="20577"/>
        <pc:sldMkLst>
          <pc:docMk/>
          <pc:sldMk cId="2895514839" sldId="306"/>
        </pc:sldMkLst>
        <pc:spChg chg="mod">
          <ac:chgData name="Nguyen Bui Trong Tin" userId="e8b171ad-d98b-49d5-bbe6-f86bd94206fe" providerId="ADAL" clId="{0FFAA69D-D6EA-470A-8699-16D3186298C1}" dt="2021-06-17T09:46:45.730" v="1169" actId="20577"/>
          <ac:spMkLst>
            <pc:docMk/>
            <pc:sldMk cId="2895514839" sldId="30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30:49.160" v="226" actId="14100"/>
          <ac:picMkLst>
            <pc:docMk/>
            <pc:sldMk cId="2895514839" sldId="306"/>
            <ac:picMk id="2" creationId="{F23451DD-1D2C-4BD4-999C-9EB56555F59F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22:34.137" v="1574" actId="113"/>
        <pc:sldMkLst>
          <pc:docMk/>
          <pc:sldMk cId="1840567042" sldId="307"/>
        </pc:sldMkLst>
        <pc:spChg chg="mod">
          <ac:chgData name="Nguyen Bui Trong Tin" userId="e8b171ad-d98b-49d5-bbe6-f86bd94206fe" providerId="ADAL" clId="{0FFAA69D-D6EA-470A-8699-16D3186298C1}" dt="2021-06-17T10:22:34.137" v="1574" actId="113"/>
          <ac:spMkLst>
            <pc:docMk/>
            <pc:sldMk cId="1840567042" sldId="30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31:04.126" v="229" actId="14100"/>
          <ac:picMkLst>
            <pc:docMk/>
            <pc:sldMk cId="1840567042" sldId="307"/>
            <ac:picMk id="2" creationId="{34AB5C1E-DE27-43E8-B580-91504F5A052B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25:24.847" v="1715" actId="20577"/>
        <pc:sldMkLst>
          <pc:docMk/>
          <pc:sldMk cId="499457761" sldId="308"/>
        </pc:sldMkLst>
        <pc:spChg chg="mod">
          <ac:chgData name="Nguyen Bui Trong Tin" userId="e8b171ad-d98b-49d5-bbe6-f86bd94206fe" providerId="ADAL" clId="{0FFAA69D-D6EA-470A-8699-16D3186298C1}" dt="2021-06-17T10:25:24.847" v="1715" actId="20577"/>
          <ac:spMkLst>
            <pc:docMk/>
            <pc:sldMk cId="499457761" sldId="30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36:08.807" v="235" actId="14100"/>
          <ac:picMkLst>
            <pc:docMk/>
            <pc:sldMk cId="499457761" sldId="308"/>
            <ac:picMk id="2" creationId="{2A58568D-9609-43CC-9B59-A718F955F3BA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26:32.552" v="1717" actId="20577"/>
        <pc:sldMkLst>
          <pc:docMk/>
          <pc:sldMk cId="2142604004" sldId="309"/>
        </pc:sldMkLst>
        <pc:spChg chg="mod">
          <ac:chgData name="Nguyen Bui Trong Tin" userId="e8b171ad-d98b-49d5-bbe6-f86bd94206fe" providerId="ADAL" clId="{0FFAA69D-D6EA-470A-8699-16D3186298C1}" dt="2021-06-17T10:26:32.552" v="1717" actId="20577"/>
          <ac:spMkLst>
            <pc:docMk/>
            <pc:sldMk cId="2142604004" sldId="30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36:37.408" v="240" actId="14100"/>
          <ac:picMkLst>
            <pc:docMk/>
            <pc:sldMk cId="2142604004" sldId="309"/>
            <ac:picMk id="2" creationId="{D857949A-3E83-41C1-AAAB-EDA8B51D2E1E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32:42.627" v="1719" actId="20577"/>
        <pc:sldMkLst>
          <pc:docMk/>
          <pc:sldMk cId="75772330" sldId="310"/>
        </pc:sldMkLst>
        <pc:spChg chg="mod">
          <ac:chgData name="Nguyen Bui Trong Tin" userId="e8b171ad-d98b-49d5-bbe6-f86bd94206fe" providerId="ADAL" clId="{0FFAA69D-D6EA-470A-8699-16D3186298C1}" dt="2021-06-17T10:32:42.627" v="1719" actId="20577"/>
          <ac:spMkLst>
            <pc:docMk/>
            <pc:sldMk cId="75772330" sldId="31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38:14.983" v="243" actId="14100"/>
          <ac:picMkLst>
            <pc:docMk/>
            <pc:sldMk cId="75772330" sldId="310"/>
            <ac:picMk id="2" creationId="{30A2878E-3367-46B0-AA9E-E197E8D9F7B7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33:47.711" v="1725" actId="20577"/>
        <pc:sldMkLst>
          <pc:docMk/>
          <pc:sldMk cId="2202662649" sldId="311"/>
        </pc:sldMkLst>
        <pc:spChg chg="mod">
          <ac:chgData name="Nguyen Bui Trong Tin" userId="e8b171ad-d98b-49d5-bbe6-f86bd94206fe" providerId="ADAL" clId="{0FFAA69D-D6EA-470A-8699-16D3186298C1}" dt="2021-06-17T10:33:47.711" v="1725" actId="20577"/>
          <ac:spMkLst>
            <pc:docMk/>
            <pc:sldMk cId="2202662649" sldId="31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1:09.539" v="247" actId="1076"/>
          <ac:picMkLst>
            <pc:docMk/>
            <pc:sldMk cId="2202662649" sldId="311"/>
            <ac:picMk id="2" creationId="{4EF262A1-EECF-475A-838E-A51D9C52FE2A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37:25.517" v="1726" actId="20577"/>
        <pc:sldMkLst>
          <pc:docMk/>
          <pc:sldMk cId="2556337593" sldId="312"/>
        </pc:sldMkLst>
        <pc:spChg chg="mod">
          <ac:chgData name="Nguyen Bui Trong Tin" userId="e8b171ad-d98b-49d5-bbe6-f86bd94206fe" providerId="ADAL" clId="{0FFAA69D-D6EA-470A-8699-16D3186298C1}" dt="2021-06-17T10:37:25.517" v="1726" actId="20577"/>
          <ac:spMkLst>
            <pc:docMk/>
            <pc:sldMk cId="2556337593" sldId="31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1:28.278" v="249" actId="1076"/>
          <ac:picMkLst>
            <pc:docMk/>
            <pc:sldMk cId="2556337593" sldId="312"/>
            <ac:picMk id="2" creationId="{7DE6A550-1DC7-42F4-9D32-FD592CC4BBE9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38:10.061" v="1874" actId="20577"/>
        <pc:sldMkLst>
          <pc:docMk/>
          <pc:sldMk cId="2443885832" sldId="313"/>
        </pc:sldMkLst>
        <pc:spChg chg="mod">
          <ac:chgData name="Nguyen Bui Trong Tin" userId="e8b171ad-d98b-49d5-bbe6-f86bd94206fe" providerId="ADAL" clId="{0FFAA69D-D6EA-470A-8699-16D3186298C1}" dt="2021-06-17T10:38:10.061" v="1874" actId="20577"/>
          <ac:spMkLst>
            <pc:docMk/>
            <pc:sldMk cId="2443885832" sldId="31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0:37:37.350" v="1728" actId="14100"/>
          <ac:picMkLst>
            <pc:docMk/>
            <pc:sldMk cId="2443885832" sldId="313"/>
            <ac:picMk id="2" creationId="{759B7CD3-5FE1-4F80-85C4-6E665E208093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45:51.038" v="2121" actId="20577"/>
        <pc:sldMkLst>
          <pc:docMk/>
          <pc:sldMk cId="3516146401" sldId="314"/>
        </pc:sldMkLst>
        <pc:spChg chg="mod">
          <ac:chgData name="Nguyen Bui Trong Tin" userId="e8b171ad-d98b-49d5-bbe6-f86bd94206fe" providerId="ADAL" clId="{0FFAA69D-D6EA-470A-8699-16D3186298C1}" dt="2021-06-17T10:45:51.038" v="2121" actId="20577"/>
          <ac:spMkLst>
            <pc:docMk/>
            <pc:sldMk cId="3516146401" sldId="31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0:38:35.704" v="1875" actId="14100"/>
          <ac:picMkLst>
            <pc:docMk/>
            <pc:sldMk cId="3516146401" sldId="314"/>
            <ac:picMk id="2" creationId="{4758AE8B-E2D8-41BE-8296-47FAB9E9059C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47:21.774" v="2135" actId="20577"/>
        <pc:sldMkLst>
          <pc:docMk/>
          <pc:sldMk cId="1600048580" sldId="315"/>
        </pc:sldMkLst>
        <pc:spChg chg="mod">
          <ac:chgData name="Nguyen Bui Trong Tin" userId="e8b171ad-d98b-49d5-bbe6-f86bd94206fe" providerId="ADAL" clId="{0FFAA69D-D6EA-470A-8699-16D3186298C1}" dt="2021-06-17T10:47:21.774" v="2135" actId="20577"/>
          <ac:spMkLst>
            <pc:docMk/>
            <pc:sldMk cId="1600048580" sldId="31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0:46:51.003" v="2122" actId="14100"/>
          <ac:picMkLst>
            <pc:docMk/>
            <pc:sldMk cId="1600048580" sldId="315"/>
            <ac:picMk id="2" creationId="{E8BEC747-4616-4499-B347-693A5023A8E9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55:29.356" v="2674" actId="5793"/>
        <pc:sldMkLst>
          <pc:docMk/>
          <pc:sldMk cId="1149717249" sldId="316"/>
        </pc:sldMkLst>
        <pc:spChg chg="mod">
          <ac:chgData name="Nguyen Bui Trong Tin" userId="e8b171ad-d98b-49d5-bbe6-f86bd94206fe" providerId="ADAL" clId="{0FFAA69D-D6EA-470A-8699-16D3186298C1}" dt="2021-06-17T10:55:29.356" v="2674" actId="5793"/>
          <ac:spMkLst>
            <pc:docMk/>
            <pc:sldMk cId="1149717249" sldId="31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5:46.008" v="275" actId="14100"/>
          <ac:picMkLst>
            <pc:docMk/>
            <pc:sldMk cId="1149717249" sldId="316"/>
            <ac:picMk id="2" creationId="{20EB4E8E-7566-49BD-BDAE-8123C8D03863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0:55:58.113" v="2676" actId="20577"/>
        <pc:sldMkLst>
          <pc:docMk/>
          <pc:sldMk cId="4062128253" sldId="317"/>
        </pc:sldMkLst>
        <pc:spChg chg="mod">
          <ac:chgData name="Nguyen Bui Trong Tin" userId="e8b171ad-d98b-49d5-bbe6-f86bd94206fe" providerId="ADAL" clId="{0FFAA69D-D6EA-470A-8699-16D3186298C1}" dt="2021-06-17T10:55:58.113" v="2676" actId="20577"/>
          <ac:spMkLst>
            <pc:docMk/>
            <pc:sldMk cId="4062128253" sldId="31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7:29.565" v="288" actId="14100"/>
          <ac:picMkLst>
            <pc:docMk/>
            <pc:sldMk cId="4062128253" sldId="317"/>
            <ac:picMk id="2" creationId="{54FB13D1-6815-41FB-9E72-B97636F465B6}"/>
          </ac:picMkLst>
        </pc:picChg>
      </pc:sldChg>
      <pc:sldChg chg="add del">
        <pc:chgData name="Nguyen Bui Trong Tin" userId="e8b171ad-d98b-49d5-bbe6-f86bd94206fe" providerId="ADAL" clId="{0FFAA69D-D6EA-470A-8699-16D3186298C1}" dt="2021-06-17T10:56:09.693" v="2677" actId="47"/>
        <pc:sldMkLst>
          <pc:docMk/>
          <pc:sldMk cId="2306046052" sldId="318"/>
        </pc:sldMkLst>
      </pc:sldChg>
      <pc:sldChg chg="addSp delSp add del setBg delDesignElem">
        <pc:chgData name="Nguyen Bui Trong Tin" userId="e8b171ad-d98b-49d5-bbe6-f86bd94206fe" providerId="ADAL" clId="{0FFAA69D-D6EA-470A-8699-16D3186298C1}" dt="2021-06-15T02:19:40.575" v="121"/>
        <pc:sldMkLst>
          <pc:docMk/>
          <pc:sldMk cId="70650849" sldId="319"/>
        </pc:sldMkLst>
        <pc:spChg chg="add del">
          <ac:chgData name="Nguyen Bui Trong Tin" userId="e8b171ad-d98b-49d5-bbe6-f86bd94206fe" providerId="ADAL" clId="{0FFAA69D-D6EA-470A-8699-16D3186298C1}" dt="2021-06-15T02:19:40.575" v="121"/>
          <ac:spMkLst>
            <pc:docMk/>
            <pc:sldMk cId="70650849" sldId="319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0FFAA69D-D6EA-470A-8699-16D3186298C1}" dt="2021-06-15T02:19:40.575" v="121"/>
          <ac:spMkLst>
            <pc:docMk/>
            <pc:sldMk cId="70650849" sldId="319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0FFAA69D-D6EA-470A-8699-16D3186298C1}" dt="2021-06-15T02:19:40.575" v="121"/>
          <ac:spMkLst>
            <pc:docMk/>
            <pc:sldMk cId="70650849" sldId="319"/>
            <ac:spMk id="12" creationId="{4ED83379-0499-45E1-AB78-6AA230F96442}"/>
          </ac:spMkLst>
        </pc:spChg>
      </pc:sldChg>
      <pc:sldChg chg="modSp add mod ord">
        <pc:chgData name="Nguyen Bui Trong Tin" userId="e8b171ad-d98b-49d5-bbe6-f86bd94206fe" providerId="ADAL" clId="{0FFAA69D-D6EA-470A-8699-16D3186298C1}" dt="2021-06-15T02:19:59.603" v="128" actId="20577"/>
        <pc:sldMkLst>
          <pc:docMk/>
          <pc:sldMk cId="373903798" sldId="319"/>
        </pc:sldMkLst>
        <pc:spChg chg="mod">
          <ac:chgData name="Nguyen Bui Trong Tin" userId="e8b171ad-d98b-49d5-bbe6-f86bd94206fe" providerId="ADAL" clId="{0FFAA69D-D6EA-470A-8699-16D3186298C1}" dt="2021-06-15T02:19:59.603" v="128" actId="20577"/>
          <ac:spMkLst>
            <pc:docMk/>
            <pc:sldMk cId="373903798" sldId="319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0FFAA69D-D6EA-470A-8699-16D3186298C1}" dt="2021-06-15T02:19:33.389" v="118"/>
        <pc:sldMkLst>
          <pc:docMk/>
          <pc:sldMk cId="2369716814" sldId="319"/>
        </pc:sldMkLst>
        <pc:spChg chg="add del">
          <ac:chgData name="Nguyen Bui Trong Tin" userId="e8b171ad-d98b-49d5-bbe6-f86bd94206fe" providerId="ADAL" clId="{0FFAA69D-D6EA-470A-8699-16D3186298C1}" dt="2021-06-15T02:19:33.389" v="118"/>
          <ac:spMkLst>
            <pc:docMk/>
            <pc:sldMk cId="2369716814" sldId="319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0FFAA69D-D6EA-470A-8699-16D3186298C1}" dt="2021-06-15T02:19:33.389" v="118"/>
          <ac:spMkLst>
            <pc:docMk/>
            <pc:sldMk cId="2369716814" sldId="319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0FFAA69D-D6EA-470A-8699-16D3186298C1}" dt="2021-06-15T02:19:33.389" v="118"/>
          <ac:spMkLst>
            <pc:docMk/>
            <pc:sldMk cId="2369716814" sldId="319"/>
            <ac:spMk id="12" creationId="{4ED83379-0499-45E1-AB78-6AA230F96442}"/>
          </ac:spMkLst>
        </pc:spChg>
      </pc:sldChg>
      <pc:sldChg chg="modSp mod ord">
        <pc:chgData name="Nguyen Bui Trong Tin" userId="e8b171ad-d98b-49d5-bbe6-f86bd94206fe" providerId="ADAL" clId="{0FFAA69D-D6EA-470A-8699-16D3186298C1}" dt="2021-06-15T02:25:58.033" v="214" actId="1076"/>
        <pc:sldMkLst>
          <pc:docMk/>
          <pc:sldMk cId="2608900951" sldId="320"/>
        </pc:sldMkLst>
        <pc:spChg chg="mod">
          <ac:chgData name="Nguyen Bui Trong Tin" userId="e8b171ad-d98b-49d5-bbe6-f86bd94206fe" providerId="ADAL" clId="{0FFAA69D-D6EA-470A-8699-16D3186298C1}" dt="2021-06-15T02:25:58.033" v="214" actId="1076"/>
          <ac:spMkLst>
            <pc:docMk/>
            <pc:sldMk cId="2608900951" sldId="320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0FFAA69D-D6EA-470A-8699-16D3186298C1}" dt="2021-06-15T02:25:29.727" v="189"/>
        <pc:sldMkLst>
          <pc:docMk/>
          <pc:sldMk cId="3350310617" sldId="320"/>
        </pc:sldMkLst>
        <pc:spChg chg="add del">
          <ac:chgData name="Nguyen Bui Trong Tin" userId="e8b171ad-d98b-49d5-bbe6-f86bd94206fe" providerId="ADAL" clId="{0FFAA69D-D6EA-470A-8699-16D3186298C1}" dt="2021-06-15T02:25:29.727" v="189"/>
          <ac:spMkLst>
            <pc:docMk/>
            <pc:sldMk cId="3350310617" sldId="320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0FFAA69D-D6EA-470A-8699-16D3186298C1}" dt="2021-06-15T02:25:29.727" v="189"/>
          <ac:spMkLst>
            <pc:docMk/>
            <pc:sldMk cId="3350310617" sldId="320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0FFAA69D-D6EA-470A-8699-16D3186298C1}" dt="2021-06-15T02:25:29.727" v="189"/>
          <ac:spMkLst>
            <pc:docMk/>
            <pc:sldMk cId="3350310617" sldId="320"/>
            <ac:spMk id="12" creationId="{4ED83379-0499-45E1-AB78-6AA230F96442}"/>
          </ac:spMkLst>
        </pc:spChg>
      </pc:sldChg>
      <pc:sldChg chg="addSp del delDesignElem">
        <pc:chgData name="Nguyen Bui Trong Tin" userId="e8b171ad-d98b-49d5-bbe6-f86bd94206fe" providerId="ADAL" clId="{0FFAA69D-D6EA-470A-8699-16D3186298C1}" dt="2021-06-15T02:25:32.864" v="191"/>
        <pc:sldMkLst>
          <pc:docMk/>
          <pc:sldMk cId="3751154987" sldId="320"/>
        </pc:sldMkLst>
        <pc:spChg chg="add">
          <ac:chgData name="Nguyen Bui Trong Tin" userId="e8b171ad-d98b-49d5-bbe6-f86bd94206fe" providerId="ADAL" clId="{0FFAA69D-D6EA-470A-8699-16D3186298C1}" dt="2021-06-15T02:25:32.864" v="191"/>
          <ac:spMkLst>
            <pc:docMk/>
            <pc:sldMk cId="3751154987" sldId="320"/>
            <ac:spMk id="8" creationId="{DA3C47C2-33A2-44B2-BEAB-FEB679075C24}"/>
          </ac:spMkLst>
        </pc:spChg>
        <pc:spChg chg="add">
          <ac:chgData name="Nguyen Bui Trong Tin" userId="e8b171ad-d98b-49d5-bbe6-f86bd94206fe" providerId="ADAL" clId="{0FFAA69D-D6EA-470A-8699-16D3186298C1}" dt="2021-06-15T02:25:32.864" v="191"/>
          <ac:spMkLst>
            <pc:docMk/>
            <pc:sldMk cId="3751154987" sldId="320"/>
            <ac:spMk id="10" creationId="{AD182BA8-54AD-4D9F-8264-B0FA8BB47D7C}"/>
          </ac:spMkLst>
        </pc:spChg>
        <pc:spChg chg="add">
          <ac:chgData name="Nguyen Bui Trong Tin" userId="e8b171ad-d98b-49d5-bbe6-f86bd94206fe" providerId="ADAL" clId="{0FFAA69D-D6EA-470A-8699-16D3186298C1}" dt="2021-06-15T02:25:32.864" v="191"/>
          <ac:spMkLst>
            <pc:docMk/>
            <pc:sldMk cId="3751154987" sldId="320"/>
            <ac:spMk id="12" creationId="{4ED83379-0499-45E1-AB78-6AA230F96442}"/>
          </ac:spMkLst>
        </pc:spChg>
      </pc:sldChg>
      <pc:sldChg chg="modSp mod">
        <pc:chgData name="Nguyen Bui Trong Tin" userId="e8b171ad-d98b-49d5-bbe6-f86bd94206fe" providerId="ADAL" clId="{0FFAA69D-D6EA-470A-8699-16D3186298C1}" dt="2021-06-15T02:32:02.707" v="232" actId="6549"/>
        <pc:sldMkLst>
          <pc:docMk/>
          <pc:sldMk cId="3826417006" sldId="321"/>
        </pc:sldMkLst>
        <pc:spChg chg="mod">
          <ac:chgData name="Nguyen Bui Trong Tin" userId="e8b171ad-d98b-49d5-bbe6-f86bd94206fe" providerId="ADAL" clId="{0FFAA69D-D6EA-470A-8699-16D3186298C1}" dt="2021-06-15T02:32:02.707" v="232" actId="6549"/>
          <ac:spMkLst>
            <pc:docMk/>
            <pc:sldMk cId="3826417006" sldId="321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FFAA69D-D6EA-470A-8699-16D3186298C1}" dt="2021-06-15T02:38:46.738" v="245" actId="20577"/>
        <pc:sldMkLst>
          <pc:docMk/>
          <pc:sldMk cId="1139706405" sldId="322"/>
        </pc:sldMkLst>
        <pc:spChg chg="mod">
          <ac:chgData name="Nguyen Bui Trong Tin" userId="e8b171ad-d98b-49d5-bbe6-f86bd94206fe" providerId="ADAL" clId="{0FFAA69D-D6EA-470A-8699-16D3186298C1}" dt="2021-06-15T02:38:46.738" v="245" actId="20577"/>
          <ac:spMkLst>
            <pc:docMk/>
            <pc:sldMk cId="1139706405" sldId="322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FFAA69D-D6EA-470A-8699-16D3186298C1}" dt="2021-06-15T02:53:32.820" v="268" actId="20577"/>
        <pc:sldMkLst>
          <pc:docMk/>
          <pc:sldMk cId="681686746" sldId="323"/>
        </pc:sldMkLst>
        <pc:spChg chg="mod">
          <ac:chgData name="Nguyen Bui Trong Tin" userId="e8b171ad-d98b-49d5-bbe6-f86bd94206fe" providerId="ADAL" clId="{0FFAA69D-D6EA-470A-8699-16D3186298C1}" dt="2021-06-15T02:53:32.820" v="268" actId="20577"/>
          <ac:spMkLst>
            <pc:docMk/>
            <pc:sldMk cId="681686746" sldId="323"/>
            <ac:spMk id="3" creationId="{139D5992-74CA-4E5E-831D-1F8F99FB57FF}"/>
          </ac:spMkLst>
        </pc:spChg>
      </pc:sldChg>
      <pc:sldChg chg="addSp modSp add mod">
        <pc:chgData name="Nguyen Bui Trong Tin" userId="e8b171ad-d98b-49d5-bbe6-f86bd94206fe" providerId="ADAL" clId="{0FFAA69D-D6EA-470A-8699-16D3186298C1}" dt="2021-06-17T10:56:20.653" v="2678" actId="20577"/>
        <pc:sldMkLst>
          <pc:docMk/>
          <pc:sldMk cId="1288164410" sldId="324"/>
        </pc:sldMkLst>
        <pc:spChg chg="mod">
          <ac:chgData name="Nguyen Bui Trong Tin" userId="e8b171ad-d98b-49d5-bbe6-f86bd94206fe" providerId="ADAL" clId="{0FFAA69D-D6EA-470A-8699-16D3186298C1}" dt="2021-06-17T10:56:20.653" v="2678" actId="20577"/>
          <ac:spMkLst>
            <pc:docMk/>
            <pc:sldMk cId="1288164410" sldId="32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8:36.349" v="291" actId="14100"/>
          <ac:picMkLst>
            <pc:docMk/>
            <pc:sldMk cId="1288164410" sldId="324"/>
            <ac:picMk id="2" creationId="{1ACEA117-CEDE-4D8A-9BBA-26FA82ADA9E5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0:34.547" v="2906" actId="20577"/>
        <pc:sldMkLst>
          <pc:docMk/>
          <pc:sldMk cId="3323139373" sldId="325"/>
        </pc:sldMkLst>
        <pc:spChg chg="mod">
          <ac:chgData name="Nguyen Bui Trong Tin" userId="e8b171ad-d98b-49d5-bbe6-f86bd94206fe" providerId="ADAL" clId="{0FFAA69D-D6EA-470A-8699-16D3186298C1}" dt="2021-06-17T11:00:34.547" v="2906" actId="20577"/>
          <ac:spMkLst>
            <pc:docMk/>
            <pc:sldMk cId="3323139373" sldId="32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9:22.632" v="295" actId="14100"/>
          <ac:picMkLst>
            <pc:docMk/>
            <pc:sldMk cId="3323139373" sldId="325"/>
            <ac:picMk id="2" creationId="{CB00C1E0-1CA5-4D58-812D-0624AFD74AFD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2:31.158" v="3007" actId="20577"/>
        <pc:sldMkLst>
          <pc:docMk/>
          <pc:sldMk cId="3294848759" sldId="326"/>
        </pc:sldMkLst>
        <pc:spChg chg="mod">
          <ac:chgData name="Nguyen Bui Trong Tin" userId="e8b171ad-d98b-49d5-bbe6-f86bd94206fe" providerId="ADAL" clId="{0FFAA69D-D6EA-470A-8699-16D3186298C1}" dt="2021-06-17T11:02:31.158" v="3007" actId="20577"/>
          <ac:spMkLst>
            <pc:docMk/>
            <pc:sldMk cId="3294848759" sldId="32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2:59:40.980" v="299" actId="14100"/>
          <ac:picMkLst>
            <pc:docMk/>
            <pc:sldMk cId="3294848759" sldId="326"/>
            <ac:picMk id="2" creationId="{788C7480-0F7E-4C34-9F06-B1BEE789DD26}"/>
          </ac:picMkLst>
        </pc:picChg>
        <pc:picChg chg="add mod">
          <ac:chgData name="Nguyen Bui Trong Tin" userId="e8b171ad-d98b-49d5-bbe6-f86bd94206fe" providerId="ADAL" clId="{0FFAA69D-D6EA-470A-8699-16D3186298C1}" dt="2021-06-15T02:59:57.256" v="303" actId="14100"/>
          <ac:picMkLst>
            <pc:docMk/>
            <pc:sldMk cId="3294848759" sldId="326"/>
            <ac:picMk id="4" creationId="{F320883B-7750-4073-83CF-66DDFE194AEC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4:00.239" v="3008" actId="20577"/>
        <pc:sldMkLst>
          <pc:docMk/>
          <pc:sldMk cId="4235658672" sldId="327"/>
        </pc:sldMkLst>
        <pc:spChg chg="mod">
          <ac:chgData name="Nguyen Bui Trong Tin" userId="e8b171ad-d98b-49d5-bbe6-f86bd94206fe" providerId="ADAL" clId="{0FFAA69D-D6EA-470A-8699-16D3186298C1}" dt="2021-06-17T11:04:00.239" v="3008" actId="20577"/>
          <ac:spMkLst>
            <pc:docMk/>
            <pc:sldMk cId="4235658672" sldId="32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3:03:01.718" v="311" actId="14100"/>
          <ac:picMkLst>
            <pc:docMk/>
            <pc:sldMk cId="4235658672" sldId="327"/>
            <ac:picMk id="2" creationId="{3453D55F-4EFB-48F3-A890-BDEFE6626C3E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5:17.191" v="3016" actId="20577"/>
        <pc:sldMkLst>
          <pc:docMk/>
          <pc:sldMk cId="2249079397" sldId="328"/>
        </pc:sldMkLst>
        <pc:spChg chg="mod">
          <ac:chgData name="Nguyen Bui Trong Tin" userId="e8b171ad-d98b-49d5-bbe6-f86bd94206fe" providerId="ADAL" clId="{0FFAA69D-D6EA-470A-8699-16D3186298C1}" dt="2021-06-17T11:05:17.191" v="3016" actId="20577"/>
          <ac:spMkLst>
            <pc:docMk/>
            <pc:sldMk cId="2249079397" sldId="32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04:15.808" v="3010" actId="14100"/>
          <ac:picMkLst>
            <pc:docMk/>
            <pc:sldMk cId="2249079397" sldId="328"/>
            <ac:picMk id="2" creationId="{B42AE886-E6A5-49D1-B116-F791824DFF3D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6:13.339" v="3022" actId="20577"/>
        <pc:sldMkLst>
          <pc:docMk/>
          <pc:sldMk cId="1747597817" sldId="329"/>
        </pc:sldMkLst>
        <pc:spChg chg="mod">
          <ac:chgData name="Nguyen Bui Trong Tin" userId="e8b171ad-d98b-49d5-bbe6-f86bd94206fe" providerId="ADAL" clId="{0FFAA69D-D6EA-470A-8699-16D3186298C1}" dt="2021-06-17T11:06:13.339" v="3022" actId="20577"/>
          <ac:spMkLst>
            <pc:docMk/>
            <pc:sldMk cId="1747597817" sldId="32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3:05:22.016" v="318" actId="1036"/>
          <ac:picMkLst>
            <pc:docMk/>
            <pc:sldMk cId="1747597817" sldId="329"/>
            <ac:picMk id="2" creationId="{E89B9D4F-5790-46CE-9C69-E48D7EB05328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8:44.169" v="3137" actId="20577"/>
        <pc:sldMkLst>
          <pc:docMk/>
          <pc:sldMk cId="1160772469" sldId="330"/>
        </pc:sldMkLst>
        <pc:spChg chg="mod">
          <ac:chgData name="Nguyen Bui Trong Tin" userId="e8b171ad-d98b-49d5-bbe6-f86bd94206fe" providerId="ADAL" clId="{0FFAA69D-D6EA-470A-8699-16D3186298C1}" dt="2021-06-17T11:08:44.169" v="3137" actId="20577"/>
          <ac:spMkLst>
            <pc:docMk/>
            <pc:sldMk cId="1160772469" sldId="33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07:18.001" v="3023" actId="14100"/>
          <ac:picMkLst>
            <pc:docMk/>
            <pc:sldMk cId="1160772469" sldId="330"/>
            <ac:picMk id="2" creationId="{AA9ACEFD-07F4-43D3-9C90-1376B05CF9C5}"/>
          </ac:picMkLst>
        </pc:picChg>
      </pc:sldChg>
      <pc:sldChg chg="add del">
        <pc:chgData name="Nguyen Bui Trong Tin" userId="e8b171ad-d98b-49d5-bbe6-f86bd94206fe" providerId="ADAL" clId="{0FFAA69D-D6EA-470A-8699-16D3186298C1}" dt="2021-06-17T11:08:48.043" v="3138" actId="47"/>
        <pc:sldMkLst>
          <pc:docMk/>
          <pc:sldMk cId="2540677127" sldId="331"/>
        </pc:sldMkLst>
      </pc:sldChg>
      <pc:sldChg chg="addSp modSp add mod">
        <pc:chgData name="Nguyen Bui Trong Tin" userId="e8b171ad-d98b-49d5-bbe6-f86bd94206fe" providerId="ADAL" clId="{0FFAA69D-D6EA-470A-8699-16D3186298C1}" dt="2021-06-17T11:09:22.877" v="3146" actId="20577"/>
        <pc:sldMkLst>
          <pc:docMk/>
          <pc:sldMk cId="1842210520" sldId="332"/>
        </pc:sldMkLst>
        <pc:spChg chg="mod">
          <ac:chgData name="Nguyen Bui Trong Tin" userId="e8b171ad-d98b-49d5-bbe6-f86bd94206fe" providerId="ADAL" clId="{0FFAA69D-D6EA-470A-8699-16D3186298C1}" dt="2021-06-17T11:09:22.877" v="3146" actId="20577"/>
          <ac:spMkLst>
            <pc:docMk/>
            <pc:sldMk cId="1842210520" sldId="33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08:53.364" v="3139" actId="14100"/>
          <ac:picMkLst>
            <pc:docMk/>
            <pc:sldMk cId="1842210520" sldId="332"/>
            <ac:picMk id="2" creationId="{32B5315D-9CFD-4C86-A9C1-1CAD9A819EEE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09:52.377" v="3154" actId="20577"/>
        <pc:sldMkLst>
          <pc:docMk/>
          <pc:sldMk cId="4090794155" sldId="333"/>
        </pc:sldMkLst>
        <pc:spChg chg="mod">
          <ac:chgData name="Nguyen Bui Trong Tin" userId="e8b171ad-d98b-49d5-bbe6-f86bd94206fe" providerId="ADAL" clId="{0FFAA69D-D6EA-470A-8699-16D3186298C1}" dt="2021-06-17T11:09:52.377" v="3154" actId="20577"/>
          <ac:spMkLst>
            <pc:docMk/>
            <pc:sldMk cId="4090794155" sldId="33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09:28.764" v="3147" actId="14100"/>
          <ac:picMkLst>
            <pc:docMk/>
            <pc:sldMk cId="4090794155" sldId="333"/>
            <ac:picMk id="2" creationId="{2ABE31B6-9442-4517-973B-569C468BA13F}"/>
          </ac:picMkLst>
        </pc:picChg>
        <pc:picChg chg="add mod">
          <ac:chgData name="Nguyen Bui Trong Tin" userId="e8b171ad-d98b-49d5-bbe6-f86bd94206fe" providerId="ADAL" clId="{0FFAA69D-D6EA-470A-8699-16D3186298C1}" dt="2021-06-17T11:09:28.764" v="3147" actId="14100"/>
          <ac:picMkLst>
            <pc:docMk/>
            <pc:sldMk cId="4090794155" sldId="333"/>
            <ac:picMk id="4" creationId="{E7FC4AA5-9924-4B66-B017-F5EF0B568DF9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10:04.213" v="3160" actId="20577"/>
        <pc:sldMkLst>
          <pc:docMk/>
          <pc:sldMk cId="2228554265" sldId="334"/>
        </pc:sldMkLst>
        <pc:spChg chg="mod">
          <ac:chgData name="Nguyen Bui Trong Tin" userId="e8b171ad-d98b-49d5-bbe6-f86bd94206fe" providerId="ADAL" clId="{0FFAA69D-D6EA-470A-8699-16D3186298C1}" dt="2021-06-17T11:10:04.213" v="3160" actId="20577"/>
          <ac:spMkLst>
            <pc:docMk/>
            <pc:sldMk cId="2228554265" sldId="33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3:09:45.069" v="335" actId="1036"/>
          <ac:picMkLst>
            <pc:docMk/>
            <pc:sldMk cId="2228554265" sldId="334"/>
            <ac:picMk id="2" creationId="{BB1A70DD-1B1D-4386-B958-525B8C5F5B27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10:54.599" v="3167" actId="20577"/>
        <pc:sldMkLst>
          <pc:docMk/>
          <pc:sldMk cId="1469101561" sldId="335"/>
        </pc:sldMkLst>
        <pc:spChg chg="mod">
          <ac:chgData name="Nguyen Bui Trong Tin" userId="e8b171ad-d98b-49d5-bbe6-f86bd94206fe" providerId="ADAL" clId="{0FFAA69D-D6EA-470A-8699-16D3186298C1}" dt="2021-06-17T11:10:54.599" v="3167" actId="20577"/>
          <ac:spMkLst>
            <pc:docMk/>
            <pc:sldMk cId="1469101561" sldId="33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10:10.492" v="3161" actId="14100"/>
          <ac:picMkLst>
            <pc:docMk/>
            <pc:sldMk cId="1469101561" sldId="335"/>
            <ac:picMk id="2" creationId="{15912734-7D6A-4548-8211-B8E7D2B840A7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11:20.679" v="3198" actId="20577"/>
        <pc:sldMkLst>
          <pc:docMk/>
          <pc:sldMk cId="1552761442" sldId="336"/>
        </pc:sldMkLst>
        <pc:spChg chg="mod">
          <ac:chgData name="Nguyen Bui Trong Tin" userId="e8b171ad-d98b-49d5-bbe6-f86bd94206fe" providerId="ADAL" clId="{0FFAA69D-D6EA-470A-8699-16D3186298C1}" dt="2021-06-17T11:11:20.679" v="3198" actId="20577"/>
          <ac:spMkLst>
            <pc:docMk/>
            <pc:sldMk cId="1552761442" sldId="33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11:01.517" v="3169" actId="14100"/>
          <ac:picMkLst>
            <pc:docMk/>
            <pc:sldMk cId="1552761442" sldId="336"/>
            <ac:picMk id="2" creationId="{D4C8010C-4A57-4149-89D3-170EC81E081A}"/>
          </ac:picMkLst>
        </pc:picChg>
      </pc:sldChg>
      <pc:sldChg chg="addSp modSp add mod">
        <pc:chgData name="Nguyen Bui Trong Tin" userId="e8b171ad-d98b-49d5-bbe6-f86bd94206fe" providerId="ADAL" clId="{0FFAA69D-D6EA-470A-8699-16D3186298C1}" dt="2021-06-17T11:12:20.552" v="3213" actId="20577"/>
        <pc:sldMkLst>
          <pc:docMk/>
          <pc:sldMk cId="2516860467" sldId="337"/>
        </pc:sldMkLst>
        <pc:spChg chg="mod">
          <ac:chgData name="Nguyen Bui Trong Tin" userId="e8b171ad-d98b-49d5-bbe6-f86bd94206fe" providerId="ADAL" clId="{0FFAA69D-D6EA-470A-8699-16D3186298C1}" dt="2021-06-17T11:12:20.552" v="3213" actId="20577"/>
          <ac:spMkLst>
            <pc:docMk/>
            <pc:sldMk cId="2516860467" sldId="33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11:27.488" v="3199" actId="14100"/>
          <ac:picMkLst>
            <pc:docMk/>
            <pc:sldMk cId="2516860467" sldId="337"/>
            <ac:picMk id="2" creationId="{C2447741-854B-4DB9-9981-1278F4153B59}"/>
          </ac:picMkLst>
        </pc:picChg>
        <pc:picChg chg="add mod">
          <ac:chgData name="Nguyen Bui Trong Tin" userId="e8b171ad-d98b-49d5-bbe6-f86bd94206fe" providerId="ADAL" clId="{0FFAA69D-D6EA-470A-8699-16D3186298C1}" dt="2021-06-17T11:11:34.737" v="3201" actId="1076"/>
          <ac:picMkLst>
            <pc:docMk/>
            <pc:sldMk cId="2516860467" sldId="337"/>
            <ac:picMk id="4" creationId="{A0F1E829-7566-4C29-896E-4C7137D730CE}"/>
          </ac:picMkLst>
        </pc:picChg>
      </pc:sldChg>
      <pc:sldChg chg="add del">
        <pc:chgData name="Nguyen Bui Trong Tin" userId="e8b171ad-d98b-49d5-bbe6-f86bd94206fe" providerId="ADAL" clId="{0FFAA69D-D6EA-470A-8699-16D3186298C1}" dt="2021-06-15T03:12:48.771" v="368" actId="2696"/>
        <pc:sldMkLst>
          <pc:docMk/>
          <pc:sldMk cId="18141523" sldId="338"/>
        </pc:sldMkLst>
      </pc:sldChg>
      <pc:sldChg chg="addSp modSp add mod">
        <pc:chgData name="Nguyen Bui Trong Tin" userId="e8b171ad-d98b-49d5-bbe6-f86bd94206fe" providerId="ADAL" clId="{0FFAA69D-D6EA-470A-8699-16D3186298C1}" dt="2021-06-17T11:14:08.832" v="3389" actId="20577"/>
        <pc:sldMkLst>
          <pc:docMk/>
          <pc:sldMk cId="2502091364" sldId="338"/>
        </pc:sldMkLst>
        <pc:spChg chg="mod">
          <ac:chgData name="Nguyen Bui Trong Tin" userId="e8b171ad-d98b-49d5-bbe6-f86bd94206fe" providerId="ADAL" clId="{0FFAA69D-D6EA-470A-8699-16D3186298C1}" dt="2021-06-17T11:14:08.832" v="3389" actId="20577"/>
          <ac:spMkLst>
            <pc:docMk/>
            <pc:sldMk cId="2502091364" sldId="33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5T03:13:17.340" v="382" actId="14100"/>
          <ac:picMkLst>
            <pc:docMk/>
            <pc:sldMk cId="2502091364" sldId="338"/>
            <ac:picMk id="2" creationId="{88EFF752-0294-4F2A-9179-593AF133B977}"/>
          </ac:picMkLst>
        </pc:picChg>
      </pc:sldChg>
      <pc:sldChg chg="addSp delSp modSp add mod">
        <pc:chgData name="Nguyen Bui Trong Tin" userId="e8b171ad-d98b-49d5-bbe6-f86bd94206fe" providerId="ADAL" clId="{0FFAA69D-D6EA-470A-8699-16D3186298C1}" dt="2021-06-17T11:12:40.407" v="3220" actId="20577"/>
        <pc:sldMkLst>
          <pc:docMk/>
          <pc:sldMk cId="4111439849" sldId="339"/>
        </pc:sldMkLst>
        <pc:spChg chg="mod">
          <ac:chgData name="Nguyen Bui Trong Tin" userId="e8b171ad-d98b-49d5-bbe6-f86bd94206fe" providerId="ADAL" clId="{0FFAA69D-D6EA-470A-8699-16D3186298C1}" dt="2021-06-17T11:12:40.407" v="3220" actId="20577"/>
          <ac:spMkLst>
            <pc:docMk/>
            <pc:sldMk cId="4111439849" sldId="33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FFAA69D-D6EA-470A-8699-16D3186298C1}" dt="2021-06-17T11:12:25.703" v="3214" actId="14100"/>
          <ac:picMkLst>
            <pc:docMk/>
            <pc:sldMk cId="4111439849" sldId="339"/>
            <ac:picMk id="2" creationId="{DEAE48C7-3BF0-4B5B-B143-BBAF2955AEB5}"/>
          </ac:picMkLst>
        </pc:picChg>
        <pc:picChg chg="add del">
          <ac:chgData name="Nguyen Bui Trong Tin" userId="e8b171ad-d98b-49d5-bbe6-f86bd94206fe" providerId="ADAL" clId="{0FFAA69D-D6EA-470A-8699-16D3186298C1}" dt="2021-06-15T03:12:44.122" v="367"/>
          <ac:picMkLst>
            <pc:docMk/>
            <pc:sldMk cId="4111439849" sldId="339"/>
            <ac:picMk id="4" creationId="{160C2730-CE84-4C62-B5E3-D446D166DAF6}"/>
          </ac:picMkLst>
        </pc:picChg>
      </pc:sldChg>
      <pc:sldChg chg="modSp mod">
        <pc:chgData name="Nguyen Bui Trong Tin" userId="e8b171ad-d98b-49d5-bbe6-f86bd94206fe" providerId="ADAL" clId="{0FFAA69D-D6EA-470A-8699-16D3186298C1}" dt="2021-06-15T02:57:09.176" v="285" actId="20577"/>
        <pc:sldMkLst>
          <pc:docMk/>
          <pc:sldMk cId="1953548164" sldId="340"/>
        </pc:sldMkLst>
        <pc:spChg chg="mod">
          <ac:chgData name="Nguyen Bui Trong Tin" userId="e8b171ad-d98b-49d5-bbe6-f86bd94206fe" providerId="ADAL" clId="{0FFAA69D-D6EA-470A-8699-16D3186298C1}" dt="2021-06-15T02:57:09.176" v="285" actId="20577"/>
          <ac:spMkLst>
            <pc:docMk/>
            <pc:sldMk cId="1953548164" sldId="340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FFAA69D-D6EA-470A-8699-16D3186298C1}" dt="2021-06-15T03:02:03.966" v="308" actId="20577"/>
        <pc:sldMkLst>
          <pc:docMk/>
          <pc:sldMk cId="1685211569" sldId="341"/>
        </pc:sldMkLst>
        <pc:spChg chg="mod">
          <ac:chgData name="Nguyen Bui Trong Tin" userId="e8b171ad-d98b-49d5-bbe6-f86bd94206fe" providerId="ADAL" clId="{0FFAA69D-D6EA-470A-8699-16D3186298C1}" dt="2021-06-15T03:02:03.966" v="308" actId="20577"/>
          <ac:spMkLst>
            <pc:docMk/>
            <pc:sldMk cId="1685211569" sldId="341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FFAA69D-D6EA-470A-8699-16D3186298C1}" dt="2021-06-15T03:05:40.647" v="320" actId="20577"/>
        <pc:sldMkLst>
          <pc:docMk/>
          <pc:sldMk cId="3395335345" sldId="342"/>
        </pc:sldMkLst>
        <pc:spChg chg="mod">
          <ac:chgData name="Nguyen Bui Trong Tin" userId="e8b171ad-d98b-49d5-bbe6-f86bd94206fe" providerId="ADAL" clId="{0FFAA69D-D6EA-470A-8699-16D3186298C1}" dt="2021-06-15T03:05:40.647" v="320" actId="20577"/>
          <ac:spMkLst>
            <pc:docMk/>
            <pc:sldMk cId="3395335345" sldId="342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FFAA69D-D6EA-470A-8699-16D3186298C1}" dt="2021-06-15T03:09:56.617" v="350" actId="20577"/>
        <pc:sldMkLst>
          <pc:docMk/>
          <pc:sldMk cId="730578677" sldId="343"/>
        </pc:sldMkLst>
        <pc:spChg chg="mod">
          <ac:chgData name="Nguyen Bui Trong Tin" userId="e8b171ad-d98b-49d5-bbe6-f86bd94206fe" providerId="ADAL" clId="{0FFAA69D-D6EA-470A-8699-16D3186298C1}" dt="2021-06-15T03:09:56.617" v="350" actId="20577"/>
          <ac:spMkLst>
            <pc:docMk/>
            <pc:sldMk cId="730578677" sldId="343"/>
            <ac:spMk id="3" creationId="{139D5992-74CA-4E5E-831D-1F8F99FB57FF}"/>
          </ac:spMkLst>
        </pc:spChg>
      </pc:sldChg>
      <pc:sldChg chg="add">
        <pc:chgData name="Nguyen Bui Trong Tin" userId="e8b171ad-d98b-49d5-bbe6-f86bd94206fe" providerId="ADAL" clId="{0FFAA69D-D6EA-470A-8699-16D3186298C1}" dt="2021-06-15T03:12:50.842" v="370"/>
        <pc:sldMkLst>
          <pc:docMk/>
          <pc:sldMk cId="2028447275" sldId="344"/>
        </pc:sldMkLst>
      </pc:sldChg>
      <pc:sldChg chg="add">
        <pc:chgData name="Nguyen Bui Trong Tin" userId="e8b171ad-d98b-49d5-bbe6-f86bd94206fe" providerId="ADAL" clId="{0FFAA69D-D6EA-470A-8699-16D3186298C1}" dt="2021-06-15T03:12:51.159" v="371"/>
        <pc:sldMkLst>
          <pc:docMk/>
          <pc:sldMk cId="1495645088" sldId="345"/>
        </pc:sldMkLst>
      </pc:sldChg>
      <pc:sldChg chg="add">
        <pc:chgData name="Nguyen Bui Trong Tin" userId="e8b171ad-d98b-49d5-bbe6-f86bd94206fe" providerId="ADAL" clId="{0FFAA69D-D6EA-470A-8699-16D3186298C1}" dt="2021-06-15T03:12:51.357" v="372"/>
        <pc:sldMkLst>
          <pc:docMk/>
          <pc:sldMk cId="2533030990" sldId="346"/>
        </pc:sldMkLst>
      </pc:sldChg>
      <pc:sldChg chg="add">
        <pc:chgData name="Nguyen Bui Trong Tin" userId="e8b171ad-d98b-49d5-bbe6-f86bd94206fe" providerId="ADAL" clId="{0FFAA69D-D6EA-470A-8699-16D3186298C1}" dt="2021-06-15T03:12:51.547" v="373"/>
        <pc:sldMkLst>
          <pc:docMk/>
          <pc:sldMk cId="2967752476" sldId="347"/>
        </pc:sldMkLst>
      </pc:sldChg>
      <pc:sldChg chg="add">
        <pc:chgData name="Nguyen Bui Trong Tin" userId="e8b171ad-d98b-49d5-bbe6-f86bd94206fe" providerId="ADAL" clId="{0FFAA69D-D6EA-470A-8699-16D3186298C1}" dt="2021-06-15T03:12:51.719" v="374"/>
        <pc:sldMkLst>
          <pc:docMk/>
          <pc:sldMk cId="4270858335" sldId="348"/>
        </pc:sldMkLst>
      </pc:sldChg>
      <pc:sldChg chg="add">
        <pc:chgData name="Nguyen Bui Trong Tin" userId="e8b171ad-d98b-49d5-bbe6-f86bd94206fe" providerId="ADAL" clId="{0FFAA69D-D6EA-470A-8699-16D3186298C1}" dt="2021-06-15T03:12:51.898" v="375"/>
        <pc:sldMkLst>
          <pc:docMk/>
          <pc:sldMk cId="700463025" sldId="349"/>
        </pc:sldMkLst>
      </pc:sldChg>
      <pc:sldChg chg="add">
        <pc:chgData name="Nguyen Bui Trong Tin" userId="e8b171ad-d98b-49d5-bbe6-f86bd94206fe" providerId="ADAL" clId="{0FFAA69D-D6EA-470A-8699-16D3186298C1}" dt="2021-06-15T03:12:52.097" v="376"/>
        <pc:sldMkLst>
          <pc:docMk/>
          <pc:sldMk cId="3416956409" sldId="350"/>
        </pc:sldMkLst>
      </pc:sldChg>
      <pc:sldChg chg="add">
        <pc:chgData name="Nguyen Bui Trong Tin" userId="e8b171ad-d98b-49d5-bbe6-f86bd94206fe" providerId="ADAL" clId="{0FFAA69D-D6EA-470A-8699-16D3186298C1}" dt="2021-06-15T03:12:52.269" v="377"/>
        <pc:sldMkLst>
          <pc:docMk/>
          <pc:sldMk cId="4244478294" sldId="351"/>
        </pc:sldMkLst>
      </pc:sldChg>
      <pc:sldChg chg="add">
        <pc:chgData name="Nguyen Bui Trong Tin" userId="e8b171ad-d98b-49d5-bbe6-f86bd94206fe" providerId="ADAL" clId="{0FFAA69D-D6EA-470A-8699-16D3186298C1}" dt="2021-06-15T03:12:52.470" v="378"/>
        <pc:sldMkLst>
          <pc:docMk/>
          <pc:sldMk cId="3093012354" sldId="352"/>
        </pc:sldMkLst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Thien Nguyen - Y17" userId="8a2f91e4-1e13-4673-a88c-a1a9aa4f0135" providerId="ADAL" clId="{3F2917F7-ED78-4CB3-A09F-CF99AC109ECF}"/>
    <pc:docChg chg="modSld">
      <pc:chgData name="Thien Nguyen - Y17" userId="8a2f91e4-1e13-4673-a88c-a1a9aa4f0135" providerId="ADAL" clId="{3F2917F7-ED78-4CB3-A09F-CF99AC109ECF}" dt="2023-07-20T11:05:05.975" v="11" actId="732"/>
      <pc:docMkLst>
        <pc:docMk/>
      </pc:docMkLst>
      <pc:sldChg chg="modSp mod">
        <pc:chgData name="Thien Nguyen - Y17" userId="8a2f91e4-1e13-4673-a88c-a1a9aa4f0135" providerId="ADAL" clId="{3F2917F7-ED78-4CB3-A09F-CF99AC109ECF}" dt="2023-07-20T11:03:03.955" v="3" actId="732"/>
        <pc:sldMkLst>
          <pc:docMk/>
          <pc:sldMk cId="3413179052" sldId="269"/>
        </pc:sldMkLst>
        <pc:picChg chg="mod modCrop">
          <ac:chgData name="Thien Nguyen - Y17" userId="8a2f91e4-1e13-4673-a88c-a1a9aa4f0135" providerId="ADAL" clId="{3F2917F7-ED78-4CB3-A09F-CF99AC109ECF}" dt="2023-07-20T11:03:03.955" v="3" actId="732"/>
          <ac:picMkLst>
            <pc:docMk/>
            <pc:sldMk cId="3413179052" sldId="269"/>
            <ac:picMk id="2" creationId="{0020E48C-8B5F-4B7A-A353-890C42CB1B34}"/>
          </ac:picMkLst>
        </pc:picChg>
      </pc:sldChg>
      <pc:sldChg chg="modSp mod">
        <pc:chgData name="Thien Nguyen - Y17" userId="8a2f91e4-1e13-4673-a88c-a1a9aa4f0135" providerId="ADAL" clId="{3F2917F7-ED78-4CB3-A09F-CF99AC109ECF}" dt="2023-07-20T11:03:26.681" v="5" actId="732"/>
        <pc:sldMkLst>
          <pc:docMk/>
          <pc:sldMk cId="832271470" sldId="270"/>
        </pc:sldMkLst>
        <pc:picChg chg="mod modCrop">
          <ac:chgData name="Thien Nguyen - Y17" userId="8a2f91e4-1e13-4673-a88c-a1a9aa4f0135" providerId="ADAL" clId="{3F2917F7-ED78-4CB3-A09F-CF99AC109ECF}" dt="2023-07-20T11:03:26.681" v="5" actId="732"/>
          <ac:picMkLst>
            <pc:docMk/>
            <pc:sldMk cId="832271470" sldId="270"/>
            <ac:picMk id="2" creationId="{622830E7-D238-46D4-87BE-4496B98C5F14}"/>
          </ac:picMkLst>
        </pc:picChg>
      </pc:sldChg>
      <pc:sldChg chg="modSp mod">
        <pc:chgData name="Thien Nguyen - Y17" userId="8a2f91e4-1e13-4673-a88c-a1a9aa4f0135" providerId="ADAL" clId="{3F2917F7-ED78-4CB3-A09F-CF99AC109ECF}" dt="2023-07-20T11:03:46.378" v="7" actId="732"/>
        <pc:sldMkLst>
          <pc:docMk/>
          <pc:sldMk cId="2404404053" sldId="271"/>
        </pc:sldMkLst>
        <pc:picChg chg="mod modCrop">
          <ac:chgData name="Thien Nguyen - Y17" userId="8a2f91e4-1e13-4673-a88c-a1a9aa4f0135" providerId="ADAL" clId="{3F2917F7-ED78-4CB3-A09F-CF99AC109ECF}" dt="2023-07-20T11:03:46.378" v="7" actId="732"/>
          <ac:picMkLst>
            <pc:docMk/>
            <pc:sldMk cId="2404404053" sldId="271"/>
            <ac:picMk id="2" creationId="{2AC8ACD0-54B7-479C-9C0C-42BB26A770ED}"/>
          </ac:picMkLst>
        </pc:picChg>
      </pc:sldChg>
      <pc:sldChg chg="modSp mod">
        <pc:chgData name="Thien Nguyen - Y17" userId="8a2f91e4-1e13-4673-a88c-a1a9aa4f0135" providerId="ADAL" clId="{3F2917F7-ED78-4CB3-A09F-CF99AC109ECF}" dt="2023-07-20T11:04:03.948" v="8" actId="732"/>
        <pc:sldMkLst>
          <pc:docMk/>
          <pc:sldMk cId="2588188774" sldId="272"/>
        </pc:sldMkLst>
        <pc:picChg chg="mod modCrop">
          <ac:chgData name="Thien Nguyen - Y17" userId="8a2f91e4-1e13-4673-a88c-a1a9aa4f0135" providerId="ADAL" clId="{3F2917F7-ED78-4CB3-A09F-CF99AC109ECF}" dt="2023-07-20T11:04:03.948" v="8" actId="732"/>
          <ac:picMkLst>
            <pc:docMk/>
            <pc:sldMk cId="2588188774" sldId="272"/>
            <ac:picMk id="2" creationId="{6232F7CC-1877-4532-A5A4-A6A0697602AE}"/>
          </ac:picMkLst>
        </pc:picChg>
      </pc:sldChg>
      <pc:sldChg chg="modSp mod">
        <pc:chgData name="Thien Nguyen - Y17" userId="8a2f91e4-1e13-4673-a88c-a1a9aa4f0135" providerId="ADAL" clId="{3F2917F7-ED78-4CB3-A09F-CF99AC109ECF}" dt="2023-07-20T11:04:25.305" v="10" actId="732"/>
        <pc:sldMkLst>
          <pc:docMk/>
          <pc:sldMk cId="3096967264" sldId="273"/>
        </pc:sldMkLst>
        <pc:picChg chg="mod modCrop">
          <ac:chgData name="Thien Nguyen - Y17" userId="8a2f91e4-1e13-4673-a88c-a1a9aa4f0135" providerId="ADAL" clId="{3F2917F7-ED78-4CB3-A09F-CF99AC109ECF}" dt="2023-07-20T11:04:25.305" v="10" actId="732"/>
          <ac:picMkLst>
            <pc:docMk/>
            <pc:sldMk cId="3096967264" sldId="273"/>
            <ac:picMk id="2" creationId="{9C2C432E-39F0-4B8C-93C3-5603F32CC618}"/>
          </ac:picMkLst>
        </pc:picChg>
      </pc:sldChg>
      <pc:sldChg chg="modSp mod">
        <pc:chgData name="Thien Nguyen - Y17" userId="8a2f91e4-1e13-4673-a88c-a1a9aa4f0135" providerId="ADAL" clId="{3F2917F7-ED78-4CB3-A09F-CF99AC109ECF}" dt="2023-07-20T10:58:15.430" v="1" actId="732"/>
        <pc:sldMkLst>
          <pc:docMk/>
          <pc:sldMk cId="958307705" sldId="296"/>
        </pc:sldMkLst>
        <pc:picChg chg="mod modCrop">
          <ac:chgData name="Thien Nguyen - Y17" userId="8a2f91e4-1e13-4673-a88c-a1a9aa4f0135" providerId="ADAL" clId="{3F2917F7-ED78-4CB3-A09F-CF99AC109ECF}" dt="2023-07-20T10:58:15.430" v="1" actId="732"/>
          <ac:picMkLst>
            <pc:docMk/>
            <pc:sldMk cId="958307705" sldId="296"/>
            <ac:picMk id="2" creationId="{0C262312-91D9-4635-A8D3-5DB70B05352B}"/>
          </ac:picMkLst>
        </pc:picChg>
      </pc:sldChg>
      <pc:sldChg chg="modSp mod">
        <pc:chgData name="Thien Nguyen - Y17" userId="8a2f91e4-1e13-4673-a88c-a1a9aa4f0135" providerId="ADAL" clId="{3F2917F7-ED78-4CB3-A09F-CF99AC109ECF}" dt="2023-07-20T11:05:05.975" v="11" actId="732"/>
        <pc:sldMkLst>
          <pc:docMk/>
          <pc:sldMk cId="3994294326" sldId="297"/>
        </pc:sldMkLst>
        <pc:picChg chg="mod modCrop">
          <ac:chgData name="Thien Nguyen - Y17" userId="8a2f91e4-1e13-4673-a88c-a1a9aa4f0135" providerId="ADAL" clId="{3F2917F7-ED78-4CB3-A09F-CF99AC109ECF}" dt="2023-07-20T11:05:05.975" v="11" actId="732"/>
          <ac:picMkLst>
            <pc:docMk/>
            <pc:sldMk cId="3994294326" sldId="297"/>
            <ac:picMk id="5" creationId="{CA3BA38B-98E4-42AD-A227-D23BB78D4BCF}"/>
          </ac:picMkLst>
        </pc:picChg>
      </pc:sldChg>
      <pc:sldChg chg="modSp mod">
        <pc:chgData name="Thien Nguyen - Y17" userId="8a2f91e4-1e13-4673-a88c-a1a9aa4f0135" providerId="ADAL" clId="{3F2917F7-ED78-4CB3-A09F-CF99AC109ECF}" dt="2023-07-20T09:34:43.875" v="0" actId="1076"/>
        <pc:sldMkLst>
          <pc:docMk/>
          <pc:sldMk cId="3869620725" sldId="354"/>
        </pc:sldMkLst>
        <pc:picChg chg="mod">
          <ac:chgData name="Thien Nguyen - Y17" userId="8a2f91e4-1e13-4673-a88c-a1a9aa4f0135" providerId="ADAL" clId="{3F2917F7-ED78-4CB3-A09F-CF99AC109ECF}" dt="2023-07-20T09:34:43.875" v="0" actId="1076"/>
          <ac:picMkLst>
            <pc:docMk/>
            <pc:sldMk cId="3869620725" sldId="354"/>
            <ac:picMk id="5" creationId="{B29EF389-316E-4B84-AB43-1EFEEBE983FA}"/>
          </ac:picMkLst>
        </pc:picChg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37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462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178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846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804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7855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725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93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495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91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155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240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40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33724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91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803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2618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993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62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73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8428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993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970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7387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835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92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914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7760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8802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23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351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821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3281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68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552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687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17289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745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7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591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08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094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3592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59591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8428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702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8117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9549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9815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923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Câu</a:t>
            </a:r>
            <a:r>
              <a:rPr lang="en-US"/>
              <a:t> 45: </a:t>
            </a:r>
            <a:r>
              <a:rPr lang="en-US" err="1"/>
              <a:t>lùi</a:t>
            </a:r>
            <a:r>
              <a:rPr lang="en-US"/>
              <a:t> 13 </a:t>
            </a:r>
            <a:r>
              <a:rPr lang="en-US" err="1"/>
              <a:t>tuần</a:t>
            </a:r>
            <a:r>
              <a:rPr lang="en-US"/>
              <a:t> ~ 3 </a:t>
            </a:r>
            <a:r>
              <a:rPr lang="en-US" err="1"/>
              <a:t>tháng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 err="1">
                <a:sym typeface="Wingdings" panose="05000000000000000000" pitchFamily="2" charset="2"/>
              </a:rPr>
              <a:t>kinh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chót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là</a:t>
            </a:r>
            <a:r>
              <a:rPr lang="en-US">
                <a:sym typeface="Wingdings" panose="05000000000000000000" pitchFamily="2" charset="2"/>
              </a:rPr>
              <a:t> 20/04/20  dung </a:t>
            </a:r>
            <a:r>
              <a:rPr lang="en-US" err="1">
                <a:sym typeface="Wingdings" panose="05000000000000000000" pitchFamily="2" charset="2"/>
              </a:rPr>
              <a:t>công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thức</a:t>
            </a:r>
            <a:r>
              <a:rPr lang="en-US">
                <a:sym typeface="Wingdings" panose="05000000000000000000" pitchFamily="2" charset="2"/>
              </a:rPr>
              <a:t> +7/-3/+1  27/01/2021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602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66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66372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4519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45552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1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0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8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93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72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43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1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9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54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13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54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4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5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15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3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63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26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6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67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25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925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2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87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6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2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4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5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22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5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617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3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6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297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66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1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98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23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04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61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130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903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82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06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7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3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39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4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C-D (ko </a:t>
            </a:r>
            <a:r>
              <a:rPr lang="en-US" err="1"/>
              <a:t>phải</a:t>
            </a:r>
            <a:r>
              <a:rPr lang="en-US"/>
              <a:t> 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15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6988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9399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67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32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2283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894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543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302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1/ B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vè</a:t>
            </a:r>
            <a:r>
              <a:rPr lang="en-US"/>
              <a:t> skill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tiếp</a:t>
            </a:r>
            <a:endParaRPr lang="en-US"/>
          </a:p>
          <a:p>
            <a:r>
              <a:rPr lang="en-US" b="1"/>
              <a:t>2/ D (</a:t>
            </a:r>
            <a:r>
              <a:rPr lang="en-US" b="1" err="1"/>
              <a:t>Coi</a:t>
            </a:r>
            <a:r>
              <a:rPr lang="en-US" b="1"/>
              <a:t> </a:t>
            </a:r>
            <a:r>
              <a:rPr lang="en-US" b="1" err="1"/>
              <a:t>lại</a:t>
            </a:r>
            <a:r>
              <a:rPr lang="en-US" b="1"/>
              <a:t> </a:t>
            </a:r>
            <a:r>
              <a:rPr lang="en-US" b="1" err="1"/>
              <a:t>các</a:t>
            </a:r>
            <a:r>
              <a:rPr lang="en-US" b="1"/>
              <a:t> DH </a:t>
            </a:r>
            <a:r>
              <a:rPr lang="en-US" b="1" err="1"/>
              <a:t>nào</a:t>
            </a:r>
            <a:r>
              <a:rPr lang="en-US" b="1"/>
              <a:t> </a:t>
            </a:r>
            <a:r>
              <a:rPr lang="en-US" b="1" err="1"/>
              <a:t>trên</a:t>
            </a:r>
            <a:r>
              <a:rPr lang="en-US" b="1"/>
              <a:t> SA </a:t>
            </a:r>
            <a:r>
              <a:rPr lang="en-US" b="1" err="1"/>
              <a:t>thì</a:t>
            </a:r>
            <a:r>
              <a:rPr lang="en-US" b="1"/>
              <a:t> </a:t>
            </a:r>
            <a:r>
              <a:rPr lang="en-US" b="1" err="1"/>
              <a:t>khẳng</a:t>
            </a:r>
            <a:r>
              <a:rPr lang="en-US" b="1"/>
              <a:t> </a:t>
            </a:r>
            <a:r>
              <a:rPr lang="en-US" b="1" err="1"/>
              <a:t>định</a:t>
            </a:r>
            <a:r>
              <a:rPr lang="en-US" b="1"/>
              <a:t> </a:t>
            </a:r>
            <a:r>
              <a:rPr lang="en-US" b="1" err="1"/>
              <a:t>thai</a:t>
            </a:r>
            <a:r>
              <a:rPr lang="en-US" b="1"/>
              <a:t> </a:t>
            </a:r>
            <a:r>
              <a:rPr lang="en-US" b="1" err="1"/>
              <a:t>này</a:t>
            </a:r>
            <a:r>
              <a:rPr lang="en-US" b="1"/>
              <a:t> </a:t>
            </a:r>
            <a:r>
              <a:rPr lang="en-US" b="1" err="1"/>
              <a:t>trong</a:t>
            </a:r>
            <a:r>
              <a:rPr lang="en-US" b="1"/>
              <a:t> TC)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1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71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1C.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song </a:t>
            </a:r>
            <a:r>
              <a:rPr lang="en-US" err="1"/>
              <a:t>thai</a:t>
            </a:r>
            <a:r>
              <a:rPr lang="en-US"/>
              <a:t> (IVF </a:t>
            </a:r>
            <a:r>
              <a:rPr lang="en-US" err="1"/>
              <a:t>thường</a:t>
            </a:r>
            <a:r>
              <a:rPr lang="en-US"/>
              <a:t> v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ko </a:t>
            </a:r>
            <a:r>
              <a:rPr lang="en-US" err="1"/>
              <a:t>cho</a:t>
            </a:r>
            <a:r>
              <a:rPr lang="en-US"/>
              <a:t> IVF </a:t>
            </a:r>
            <a:r>
              <a:rPr lang="en-US" err="1"/>
              <a:t>chuyển</a:t>
            </a:r>
            <a:r>
              <a:rPr lang="en-US"/>
              <a:t> bao </a:t>
            </a:r>
            <a:r>
              <a:rPr lang="en-US" err="1"/>
              <a:t>nhiêu</a:t>
            </a:r>
            <a:r>
              <a:rPr lang="en-US"/>
              <a:t> </a:t>
            </a:r>
            <a:r>
              <a:rPr lang="en-US" err="1"/>
              <a:t>phôi</a:t>
            </a:r>
            <a:r>
              <a:rPr lang="en-US"/>
              <a:t>?)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dù</a:t>
            </a:r>
            <a:r>
              <a:rPr lang="en-US"/>
              <a:t> SA ko </a:t>
            </a:r>
            <a:r>
              <a:rPr lang="en-US" err="1"/>
              <a:t>thấy</a:t>
            </a:r>
            <a:r>
              <a:rPr lang="en-US"/>
              <a:t> + b-HCG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ngưỡng</a:t>
            </a:r>
            <a:r>
              <a:rPr lang="en-US"/>
              <a:t>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luận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xd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endParaRPr lang="en-US"/>
          </a:p>
          <a:p>
            <a:r>
              <a:rPr lang="en-US"/>
              <a:t>2B.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83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1/ E</a:t>
            </a:r>
          </a:p>
          <a:p>
            <a:r>
              <a:rPr lang="en-US"/>
              <a:t>2/ </a:t>
            </a:r>
            <a:r>
              <a:rPr lang="en-US" err="1"/>
              <a:t>Chọn</a:t>
            </a:r>
            <a:r>
              <a:rPr lang="en-US"/>
              <a:t> C.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làm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theo</a:t>
            </a:r>
            <a:r>
              <a:rPr lang="en-US">
                <a:sym typeface="Wingdings" panose="05000000000000000000" pitchFamily="2" charset="2"/>
              </a:rPr>
              <a:t> HCG </a:t>
            </a:r>
            <a:r>
              <a:rPr lang="en-US" err="1">
                <a:sym typeface="Wingdings" panose="05000000000000000000" pitchFamily="2" charset="2"/>
              </a:rPr>
              <a:t>để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xét</a:t>
            </a:r>
            <a:r>
              <a:rPr lang="en-US">
                <a:sym typeface="Wingdings" panose="05000000000000000000" pitchFamily="2" charset="2"/>
              </a:rPr>
              <a:t> pp </a:t>
            </a:r>
            <a:r>
              <a:rPr lang="en-US" err="1">
                <a:sym typeface="Wingdings" panose="05000000000000000000" pitchFamily="2" charset="2"/>
              </a:rPr>
              <a:t>điều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trị</a:t>
            </a:r>
            <a:r>
              <a:rPr lang="en-US">
                <a:sym typeface="Wingdings" panose="05000000000000000000" pitchFamily="2" charset="2"/>
              </a:rPr>
              <a:t>, SA </a:t>
            </a:r>
            <a:r>
              <a:rPr lang="en-US" err="1">
                <a:sym typeface="Wingdings" panose="05000000000000000000" pitchFamily="2" charset="2"/>
              </a:rPr>
              <a:t>thấy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thai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trong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thì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tùy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kết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quả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thai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sinh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trưởng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ntn</a:t>
            </a:r>
            <a:r>
              <a:rPr lang="en-US">
                <a:sym typeface="Wingdings" panose="05000000000000000000" pitchFamily="2" charset="2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24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45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1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51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670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080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861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6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7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407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146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80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95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05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71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44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917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65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84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758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911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675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13D </a:t>
            </a:r>
            <a:r>
              <a:rPr lang="en-US" err="1"/>
              <a:t>đúng</a:t>
            </a:r>
            <a:r>
              <a:rPr lang="en-US"/>
              <a:t> *TBL)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37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18C</a:t>
            </a:r>
          </a:p>
          <a:p>
            <a:r>
              <a:rPr lang="en-US"/>
              <a:t>19 D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đã</a:t>
            </a:r>
            <a:r>
              <a:rPr lang="en-US">
                <a:sym typeface="Wingdings" panose="05000000000000000000" pitchFamily="2" charset="2"/>
              </a:rPr>
              <a:t> check </a:t>
            </a:r>
            <a:r>
              <a:rPr lang="en-US" err="1">
                <a:sym typeface="Wingdings" panose="05000000000000000000" pitchFamily="2" charset="2"/>
              </a:rPr>
              <a:t>với</a:t>
            </a:r>
            <a:r>
              <a:rPr lang="en-US">
                <a:sym typeface="Wingdings" panose="05000000000000000000" pitchFamily="2" charset="2"/>
              </a:rPr>
              <a:t> Y16</a:t>
            </a:r>
            <a:endParaRPr lang="en-US"/>
          </a:p>
          <a:p>
            <a:r>
              <a:rPr lang="en-US"/>
              <a:t>20D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301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30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64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53101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2830E7-D238-46D4-87BE-4496B98C5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b="3995"/>
          <a:stretch/>
        </p:blipFill>
        <p:spPr>
          <a:xfrm>
            <a:off x="0" y="292609"/>
            <a:ext cx="8839415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14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BBC50-9E63-4099-8F94-B0D79543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22025" cy="585216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720840" y="127000"/>
            <a:ext cx="242316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9C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10C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11D</a:t>
            </a:r>
          </a:p>
        </p:txBody>
      </p:sp>
    </p:spTree>
    <p:extLst>
      <p:ext uri="{BB962C8B-B14F-4D97-AF65-F5344CB8AC3E}">
        <p14:creationId xmlns:p14="http://schemas.microsoft.com/office/powerpoint/2010/main" val="24023814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1785F-5536-448E-B245-B3D9ABB6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7486116" cy="623843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434983" y="0"/>
            <a:ext cx="2709017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13B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14A</a:t>
            </a:r>
          </a:p>
        </p:txBody>
      </p:sp>
    </p:spTree>
    <p:extLst>
      <p:ext uri="{BB962C8B-B14F-4D97-AF65-F5344CB8AC3E}">
        <p14:creationId xmlns:p14="http://schemas.microsoft.com/office/powerpoint/2010/main" val="2023130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B00CB-32ED-4492-90BD-F36D438A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40736" cy="577695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743700" y="127000"/>
            <a:ext cx="24003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15A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16D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17B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F58BB-5E95-463C-A556-5B6FDC45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592" y="2207085"/>
            <a:ext cx="3519026" cy="18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27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8C853-0797-4C87-9CE6-FB5701AA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6880267" cy="552912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492240" y="127000"/>
            <a:ext cx="265176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18B (A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lq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hay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19B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20D</a:t>
            </a:r>
          </a:p>
        </p:txBody>
      </p:sp>
    </p:spTree>
    <p:extLst>
      <p:ext uri="{BB962C8B-B14F-4D97-AF65-F5344CB8AC3E}">
        <p14:creationId xmlns:p14="http://schemas.microsoft.com/office/powerpoint/2010/main" val="10313534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Y16</a:t>
            </a:r>
          </a:p>
        </p:txBody>
      </p:sp>
    </p:spTree>
    <p:extLst>
      <p:ext uri="{BB962C8B-B14F-4D97-AF65-F5344CB8AC3E}">
        <p14:creationId xmlns:p14="http://schemas.microsoft.com/office/powerpoint/2010/main" val="362935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Y15-HK1</a:t>
            </a:r>
          </a:p>
        </p:txBody>
      </p:sp>
    </p:spTree>
    <p:extLst>
      <p:ext uri="{BB962C8B-B14F-4D97-AF65-F5344CB8AC3E}">
        <p14:creationId xmlns:p14="http://schemas.microsoft.com/office/powerpoint/2010/main" val="388833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840" y="80011"/>
            <a:ext cx="2423160" cy="658354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11C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13C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14D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15C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16D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26F86-FA91-4620-8E02-2960E713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660564" cy="70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501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38750"/>
            <a:ext cx="9144000" cy="161924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17D (nay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5w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18C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 k/n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TC,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).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k/n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HCG).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thoái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tang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8D3B5-D3A1-44A5-AEE2-10B72243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48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99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60645"/>
            <a:ext cx="9144000" cy="132577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19C, 20A.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E239C-FF15-42D5-B66E-1B8986E0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3730" cy="3653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BB63D-C66A-407F-BA8E-C1047D6E2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8035"/>
            <a:ext cx="50101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148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Y15-HK2</a:t>
            </a:r>
          </a:p>
        </p:txBody>
      </p:sp>
    </p:spTree>
    <p:extLst>
      <p:ext uri="{BB962C8B-B14F-4D97-AF65-F5344CB8AC3E}">
        <p14:creationId xmlns:p14="http://schemas.microsoft.com/office/powerpoint/2010/main" val="351649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8ACD0-54B7-479C-9C0C-42BB26A77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7" b="2109"/>
          <a:stretch/>
        </p:blipFill>
        <p:spPr>
          <a:xfrm>
            <a:off x="-1" y="85344"/>
            <a:ext cx="9103123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4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43550"/>
            <a:ext cx="9144000" cy="1428749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11D, 12C, 13B, 14D, 15C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A, 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cut off bn??) 16D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(b-HCG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bHCG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16EC5-037E-417A-A279-52241055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771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50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66359"/>
            <a:ext cx="9144000" cy="149719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17C (tam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TNTC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), 18B.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1BC15-B16A-4FE3-8287-2234D43A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47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28393-83C7-42E6-B0DB-67152887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6375"/>
            <a:ext cx="7621972" cy="230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89219"/>
            <a:ext cx="9144000" cy="147433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19A (ko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confirm </a:t>
            </a:r>
            <a:r>
              <a:rPr lang="en-US" sz="200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20A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0E5CB-B389-46EF-A388-BFC84C967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1429"/>
            <a:ext cx="6777990" cy="48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62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0"/>
            <a:ext cx="7809733" cy="2235549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Y15</a:t>
            </a:r>
          </a:p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HK1</a:t>
            </a:r>
          </a:p>
        </p:txBody>
      </p:sp>
    </p:spTree>
    <p:extLst>
      <p:ext uri="{BB962C8B-B14F-4D97-AF65-F5344CB8AC3E}">
        <p14:creationId xmlns:p14="http://schemas.microsoft.com/office/powerpoint/2010/main" val="363514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62975"/>
            <a:ext cx="9144000" cy="210487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;))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8B (VD 6w,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hcg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500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TC, 2D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HCG 1000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9A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10C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9E97A-E1EB-427D-8673-D06447BD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21188" cy="4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268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91908"/>
            <a:ext cx="9144000" cy="10716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11B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3).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F6851-6820-4DB6-9DC8-65A46C75D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43"/>
            <a:ext cx="8264770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3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0"/>
            <a:ext cx="7809733" cy="2235549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Y15</a:t>
            </a:r>
          </a:p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HK2</a:t>
            </a:r>
          </a:p>
        </p:txBody>
      </p:sp>
    </p:spTree>
    <p:extLst>
      <p:ext uri="{BB962C8B-B14F-4D97-AF65-F5344CB8AC3E}">
        <p14:creationId xmlns:p14="http://schemas.microsoft.com/office/powerpoint/2010/main" val="2926213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09392"/>
            <a:ext cx="9144000" cy="204860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7C, 8C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C9B40-9973-42E6-9BD6-D20E29C3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38975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FECC5-3B82-4B7B-A831-E1514B20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0220"/>
            <a:ext cx="693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220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72049"/>
            <a:ext cx="9144000" cy="169150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9D, 10D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2DB9B-4FD7-4B72-B526-9AFE9EC8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9"/>
            <a:ext cx="6237503" cy="48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01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0890" y="1"/>
            <a:ext cx="2023110" cy="66635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11C, 12A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3456F-0DB5-4D03-A0A7-3CD2983E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95"/>
            <a:ext cx="7000875" cy="1009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E6E51-738E-4630-B0C9-A97223504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" y="1167765"/>
            <a:ext cx="70866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5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32F7CC-1877-4532-A5A4-A6A069760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4"/>
          <a:stretch/>
        </p:blipFill>
        <p:spPr>
          <a:xfrm>
            <a:off x="87892" y="97536"/>
            <a:ext cx="9021289" cy="1546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8330E-4B74-4D95-9604-51F30F059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5" y="4380269"/>
            <a:ext cx="4896533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YHCT15</a:t>
            </a:r>
          </a:p>
        </p:txBody>
      </p:sp>
    </p:spTree>
    <p:extLst>
      <p:ext uri="{BB962C8B-B14F-4D97-AF65-F5344CB8AC3E}">
        <p14:creationId xmlns:p14="http://schemas.microsoft.com/office/powerpoint/2010/main" val="771801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03469"/>
            <a:ext cx="9144000" cy="176008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6D, 7C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5A5F2-25AD-4F85-B93A-E3506B34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2342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15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Y14-HK1</a:t>
            </a:r>
          </a:p>
        </p:txBody>
      </p:sp>
    </p:spTree>
    <p:extLst>
      <p:ext uri="{BB962C8B-B14F-4D97-AF65-F5344CB8AC3E}">
        <p14:creationId xmlns:p14="http://schemas.microsoft.com/office/powerpoint/2010/main" val="177715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412059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6339997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40653689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21330713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Y14-HK2</a:t>
            </a:r>
          </a:p>
        </p:txBody>
      </p:sp>
    </p:spTree>
    <p:extLst>
      <p:ext uri="{BB962C8B-B14F-4D97-AF65-F5344CB8AC3E}">
        <p14:creationId xmlns:p14="http://schemas.microsoft.com/office/powerpoint/2010/main" val="174121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9903125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74705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258124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TN: B-C (BM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sửa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432E-39F0-4B8C-93C3-5603F32CC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7" b="4377"/>
          <a:stretch/>
        </p:blipFill>
        <p:spPr>
          <a:xfrm>
            <a:off x="-1" y="97536"/>
            <a:ext cx="9192167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28234094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1678185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Y13-HK1</a:t>
            </a:r>
          </a:p>
        </p:txBody>
      </p:sp>
    </p:spTree>
    <p:extLst>
      <p:ext uri="{BB962C8B-B14F-4D97-AF65-F5344CB8AC3E}">
        <p14:creationId xmlns:p14="http://schemas.microsoft.com/office/powerpoint/2010/main" val="24070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66359"/>
            <a:ext cx="9144000" cy="149719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11C, 12A, 13A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BF0D2-DD52-46E9-86EA-3A6A0FD9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693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60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464" y="0"/>
            <a:ext cx="1889536" cy="6663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14A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15B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 ko sure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lắm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CD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000EB-E76E-4979-B675-41D853F3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254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04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44566"/>
            <a:ext cx="9144000" cy="486629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Y13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hk1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bỏ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sót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0BCAF-E67B-4F03-9B7F-0D187E40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675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85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Y13-HK2</a:t>
            </a:r>
          </a:p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9đ,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9đ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folder)</a:t>
            </a:r>
          </a:p>
        </p:txBody>
      </p:sp>
    </p:spTree>
    <p:extLst>
      <p:ext uri="{BB962C8B-B14F-4D97-AF65-F5344CB8AC3E}">
        <p14:creationId xmlns:p14="http://schemas.microsoft.com/office/powerpoint/2010/main" val="1916723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94760"/>
            <a:ext cx="9144000" cy="286879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11A (4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TC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13D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EEE6B-59E8-4B6A-A8C2-E4352770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22019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81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43525"/>
            <a:ext cx="9144000" cy="151447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14C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doppler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mm, long TC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echo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nằm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viền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XH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màng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15D (Anh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y13 9đ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tóc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31609-7D6A-4269-B3F7-68FC13DF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10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77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Y12-HK1</a:t>
            </a:r>
          </a:p>
        </p:txBody>
      </p:sp>
    </p:spTree>
    <p:extLst>
      <p:ext uri="{BB962C8B-B14F-4D97-AF65-F5344CB8AC3E}">
        <p14:creationId xmlns:p14="http://schemas.microsoft.com/office/powerpoint/2010/main" val="405454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7390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46787"/>
            <a:ext cx="9144000" cy="281677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2C, 5D, 6D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ACF30-B080-43BC-8394-F73F9770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7269" cy="122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74B88-1EDE-4435-88AC-C6CF3B77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7298"/>
            <a:ext cx="6972300" cy="1000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6B760-ABE4-439C-BE58-7271E37A9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51711"/>
            <a:ext cx="7391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0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0111"/>
            <a:ext cx="9144000" cy="223344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31D, 32A, 33C.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37FD4-0407-46F3-88CC-9C03FF43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050"/>
            <a:ext cx="7293349" cy="3968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E8F8B7-04E8-4284-93F1-EC97C97F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7164"/>
            <a:ext cx="38671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685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Y12-HK2</a:t>
            </a:r>
          </a:p>
        </p:txBody>
      </p:sp>
    </p:spTree>
    <p:extLst>
      <p:ext uri="{BB962C8B-B14F-4D97-AF65-F5344CB8AC3E}">
        <p14:creationId xmlns:p14="http://schemas.microsoft.com/office/powerpoint/2010/main" val="3645203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46269"/>
            <a:ext cx="9144000" cy="221728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11B, 12C, 13D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(b-HCG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beta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??)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6537B-C2E3-4193-AB4F-BF039F2E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41352" cy="3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762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724" y="0"/>
            <a:ext cx="2581275" cy="6663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14C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15C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D-D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77FDA-4AB1-41FA-990C-422AA11F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27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3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Y11-HK1</a:t>
            </a:r>
          </a:p>
        </p:txBody>
      </p:sp>
    </p:spTree>
    <p:extLst>
      <p:ext uri="{BB962C8B-B14F-4D97-AF65-F5344CB8AC3E}">
        <p14:creationId xmlns:p14="http://schemas.microsoft.com/office/powerpoint/2010/main" val="365032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03569"/>
            <a:ext cx="9144000" cy="95998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7C, 8B, 9A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F9380-9D97-4604-86D3-5EBD8001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2378" cy="55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951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Y11-HK2</a:t>
            </a:r>
          </a:p>
        </p:txBody>
      </p:sp>
    </p:spTree>
    <p:extLst>
      <p:ext uri="{BB962C8B-B14F-4D97-AF65-F5344CB8AC3E}">
        <p14:creationId xmlns:p14="http://schemas.microsoft.com/office/powerpoint/2010/main" val="126903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379" y="4903469"/>
            <a:ext cx="7827580" cy="176008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7A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rưỡi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), 8C, 9D (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chắn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7,5w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A, B,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yolk sac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65FCB-F362-4AF4-BF78-9E5C6D43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37432" cy="195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47108-C1A7-4ECE-AABA-A1187AEA7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" y="1954529"/>
            <a:ext cx="9095484" cy="25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57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89219"/>
            <a:ext cx="9144000" cy="147433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10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Thủy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Thủy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Thanh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11Tín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Thủy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D, Thanh 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C86EF-3818-42FA-9059-147F82AC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890793" cy="51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2941"/>
            <a:ext cx="9144000" cy="179061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C-D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BA38B-98E4-42AD-A227-D23BB78D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59193" y="194442"/>
            <a:ext cx="8753314" cy="1555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4BFEC-5161-427E-821A-EC6D9313F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3" y="1839652"/>
            <a:ext cx="7668695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80F83-13C3-4A04-8F48-E58082FB3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49" y="2863938"/>
            <a:ext cx="3696216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43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31221"/>
            <a:ext cx="9144000" cy="123233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13B 14C 15C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EFDE1-3B78-4310-9143-EC7189D0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99262" cy="4011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7E6E5-A052-4C6D-B941-70AF87DE1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1588"/>
            <a:ext cx="8339250" cy="13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20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Y10-HK1</a:t>
            </a:r>
          </a:p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3318608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Y10-HK2</a:t>
            </a:r>
          </a:p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11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3805352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70115"/>
            <a:ext cx="9144000" cy="269344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A-A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83880-5472-47EC-9FF0-AEEFAEB3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3" y="0"/>
            <a:ext cx="84748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C (5mg/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algn="l"/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WHO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đề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nghị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phụ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nữ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nên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bổ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sung 60 mg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sắt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nguyên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tố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b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200 mcg acid folic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ngay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từ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khi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mang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thai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cho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đến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suốt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thai</a:t>
            </a:r>
            <a:b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kỳ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nhằm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phòng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ngừa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thiếu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máu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thiếu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sắt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trong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thai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kỳ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r>
              <a:rPr lang="en-US" sz="1600"/>
              <a:t> </a:t>
            </a:r>
            <a:br>
              <a:rPr lang="en-US" sz="1600"/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6E529-20ED-451A-8817-E350DCA9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101312"/>
            <a:ext cx="8159395" cy="13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21529"/>
            <a:ext cx="9144000" cy="224203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60A, 61D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01CE0-E4F0-4FBB-AB85-4DEE2399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649620" cy="1539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FAF5D-DBA0-44E5-95FE-1AFEF161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5" y="1641461"/>
            <a:ext cx="8336787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4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u="sng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5y: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tiêm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mũi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&gt;5y: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tiêm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mũi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mũi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thai (TCN2),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mũi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sanh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18A46-C63B-4FCC-9329-EC8228A5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23"/>
            <a:ext cx="884119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4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EF389-316E-4B84-AB43-1EFEEBE9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066"/>
            <a:ext cx="9144000" cy="19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95735"/>
            <a:ext cx="9144000" cy="296782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74B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echo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75B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EFEB0-C0E9-4199-9047-8A409BCC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92"/>
            <a:ext cx="7440063" cy="138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C47804-9EE0-447E-8F9A-B5A1F22C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3" y="1326335"/>
            <a:ext cx="2295845" cy="26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65784-E72E-4D7C-A150-8EBA0770E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0947"/>
            <a:ext cx="758295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7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608900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B6932-10EF-448D-8D82-E4C1D314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4441"/>
            <a:ext cx="8966679" cy="12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00750"/>
            <a:ext cx="9144000" cy="6628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70B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echo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hỗn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long TC)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68B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lòng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0CB76E-8E5D-42BC-8ECA-452038E9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8932652" cy="3212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591421-CC49-4EFC-8206-AB03DBA12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19" y="2558557"/>
            <a:ext cx="5783579" cy="16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3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57025-1584-4F90-9C5E-006E0BE2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22"/>
            <a:ext cx="6429479" cy="16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02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 (beta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1500 + không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lòng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451DD-1D2C-4BD4-999C-9EB56555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874377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1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chót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6w2d,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8w6d ~ 9w, v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31w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7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17/03/2021.</a:t>
            </a:r>
          </a:p>
          <a:p>
            <a:pPr algn="l"/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Nhưng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Tính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’’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23/05/20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thức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+7/-3/+1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30/02/21 ~ 02/03/21 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B5C1E-DE27-43E8-B580-91504F5A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99760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3546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 (6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thai, beta 800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100800) 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trí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8568D-9609-43CC-9B59-A718F955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25964" cy="23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57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57949A-3E83-41C1-AAAB-EDA8B51D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4" y="0"/>
            <a:ext cx="8640590" cy="20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B6A9-9DFC-4C8A-A1CD-B2809D58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097446" cy="19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92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2878E-3367-46B0-AA9E-E197E8D9F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1"/>
            <a:ext cx="8760389" cy="17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2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13970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F262A1-EECF-475A-838E-A51D9C52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0" y="111750"/>
            <a:ext cx="8211696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6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6A550-1DC7-42F4-9D32-FD592CC4B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947"/>
            <a:ext cx="795448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7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beta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ở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B7CD3-5FE1-4F80-85C4-6E665E20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" y="-1"/>
            <a:ext cx="9150019" cy="24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85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681686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D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xui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(6w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B, C: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8AE8B-E2D8-41BE-8296-47FAB9E9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" y="103459"/>
            <a:ext cx="8683693" cy="17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6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--&gt; 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EC747-4616-4499-B347-693A5023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57"/>
            <a:ext cx="9529020" cy="15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48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không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(oxy, co2,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ứ CO2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ở thai  kịch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thích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ở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não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khóc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--&gt;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phế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mở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mở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ra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trở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B4E8E-7566-49BD-BDAE-8123C8D0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3" y="194441"/>
            <a:ext cx="8654973" cy="12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1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95354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tr 1 (ko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tr 2)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2C754-85F9-4CD5-9867-E2E4C65F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1"/>
            <a:ext cx="822122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1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A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B13D1-6815-41FB-9E72-B97636F4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38886" cy="15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28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EA117-CEDE-4D8A-9BBA-26FA82AD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089207" cy="12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4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C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8w3-4D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lệch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11w-13w6/7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0C1E0-1CA5-4D58-812D-0624AFD7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39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IUGR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sớm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lệch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nhiễm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C7480-0F7E-4C34-9F06-B1BEE789D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8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0883B-7750-4073-83CF-66DDFE19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3586"/>
            <a:ext cx="4572000" cy="12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8521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08027"/>
            <a:ext cx="9144000" cy="155553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45E/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dựa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10 + 2 = 12w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46/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477C-5CCC-4966-B276-147F2E32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4788" cy="2806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7B377-D0FE-4B41-8666-7D459D25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7268"/>
            <a:ext cx="7696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B9D4F-5790-46CE-9C69-E48D7EB0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7" y="23150"/>
            <a:ext cx="8821109" cy="1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7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95335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beta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tiểu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9ACEFD-07F4-43D3-9C90-1376B05C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11642" cy="29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B5315D-9CFD-4C86-A9C1-1CAD9A81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259529" cy="2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1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34857"/>
            <a:ext cx="9144000" cy="172870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66A, 67A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XQ, CT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dõi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t.quy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56009-6FEF-4574-A18F-6C3B8EA15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15"/>
          <a:stretch/>
        </p:blipFill>
        <p:spPr>
          <a:xfrm>
            <a:off x="0" y="0"/>
            <a:ext cx="8306959" cy="145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5A3641-99CF-4700-843C-28784EEFD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05"/>
          <a:stretch/>
        </p:blipFill>
        <p:spPr>
          <a:xfrm>
            <a:off x="0" y="1451429"/>
            <a:ext cx="8306959" cy="578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32F4AF-C6F1-4E3E-A683-078CD0752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" y="2340789"/>
            <a:ext cx="824027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28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96307"/>
            <a:ext cx="9144000" cy="396725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E31B6-9442-4517-973B-569C468B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256"/>
            <a:ext cx="9148972" cy="80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FC4AA5-9924-4B66-B017-F5EF0B56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03744"/>
            <a:ext cx="9148965" cy="18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4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94845"/>
            <a:ext cx="9144000" cy="41687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A70DD-1B1D-4386-B958-525B8C5F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49"/>
            <a:ext cx="8791290" cy="15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1: 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578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3412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27047"/>
            <a:ext cx="9144000" cy="293651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12734-7D6A-4548-8211-B8E7D2B8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5725" cy="32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01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8010C-4A57-4149-89D3-170EC81E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4441"/>
            <a:ext cx="9029511" cy="24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1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51938"/>
            <a:ext cx="9144000" cy="141162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62B, 63B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47741-854B-4DB9-9981-1278F415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8036" cy="209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1E829-7566-4C29-896E-4C7137D7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4" y="2284936"/>
            <a:ext cx="9068036" cy="20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0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4891"/>
            <a:ext cx="9144000" cy="255866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E48C7-3BF0-4B5B-B143-BBAF2955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5" y="104172"/>
            <a:ext cx="9019603" cy="33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39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75635"/>
            <a:ext cx="9144000" cy="338792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SDP </a:t>
            </a:r>
            <a:r>
              <a:rPr lang="en-US" sz="2000" u="sng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1cm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IUGR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sớm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truyền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&gt; NT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thai.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FF752-0294-4F2A-9179-593AF133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31484" cy="25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91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Y11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1066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D0AA8-88F8-487E-B38D-42417C43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98"/>
            <a:ext cx="8145012" cy="2286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E94AB2-00F9-4558-B41C-66172CCF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48" y="3797047"/>
            <a:ext cx="9043596" cy="23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6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3657"/>
            <a:ext cx="9144000" cy="243990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7AEBF-C7AB-4709-AD58-B39F8AFC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94441"/>
            <a:ext cx="72199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3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Y11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2: 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3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Y09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63529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09257"/>
            <a:ext cx="9144000" cy="335430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76C53-F580-4D84-89FD-64A7B4C31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541850" cy="19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5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63233"/>
            <a:ext cx="9144000" cy="26003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CC345-4954-48C0-829D-3A6B59D8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9105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85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Y05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1: ko review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65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Y05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2: ko review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4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4" y="199041"/>
            <a:ext cx="7809733" cy="1270944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Y17</a:t>
            </a:r>
          </a:p>
        </p:txBody>
      </p:sp>
    </p:spTree>
    <p:extLst>
      <p:ext uri="{BB962C8B-B14F-4D97-AF65-F5344CB8AC3E}">
        <p14:creationId xmlns:p14="http://schemas.microsoft.com/office/powerpoint/2010/main" val="1209657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78021"/>
            <a:ext cx="8995410" cy="879979"/>
          </a:xfrm>
        </p:spPr>
        <p:txBody>
          <a:bodyPr>
            <a:normAutofit/>
          </a:bodyPr>
          <a:lstStyle/>
          <a:p>
            <a:pPr algn="l"/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Y17: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 hay 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9F94D-C2A6-4549-BF69-9A6B6F27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241628" cy="57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4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962070-41C4-4399-BF17-308A0964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8462091" cy="65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2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1792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867" y="6550085"/>
            <a:ext cx="3014133" cy="3079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D9683-68B5-4506-811E-B92364BA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7913511" cy="65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63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300" y="0"/>
            <a:ext cx="2806700" cy="6663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AE1D0-12FF-4097-9343-3DB81079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062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4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466" y="0"/>
            <a:ext cx="2531533" cy="6663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1B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5A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6B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DFBBC-69C3-4384-969F-9B59FDBB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61412" cy="65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8600" y="0"/>
            <a:ext cx="2565400" cy="5113721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8A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9C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10A 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TNTC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them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vòi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quên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;)) 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11A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lq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13D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02275-F93E-4B49-A572-DB403FF9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534309" cy="50884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11BE322-C2D6-4B90-9F0B-768474AFE18E}"/>
              </a:ext>
            </a:extLst>
          </p:cNvPr>
          <p:cNvSpPr txBox="1">
            <a:spLocks/>
          </p:cNvSpPr>
          <p:nvPr/>
        </p:nvSpPr>
        <p:spPr>
          <a:xfrm>
            <a:off x="0" y="5113721"/>
            <a:ext cx="8593668" cy="348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nuôi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nuôi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HCG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nuôi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55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A3040-F0AD-4D7E-8B3C-9BD23B2A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502453" cy="3669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B9DE5-4487-4729-AEDB-F43BE187F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9583"/>
            <a:ext cx="7577667" cy="318841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00" y="0"/>
            <a:ext cx="2336800" cy="6663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14B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ứ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vòi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15C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16B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17D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18C (para,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his?)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19D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20C</a:t>
            </a:r>
          </a:p>
        </p:txBody>
      </p:sp>
    </p:spTree>
    <p:extLst>
      <p:ext uri="{BB962C8B-B14F-4D97-AF65-F5344CB8AC3E}">
        <p14:creationId xmlns:p14="http://schemas.microsoft.com/office/powerpoint/2010/main" val="2167868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0"/>
            <a:ext cx="3060700" cy="6663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820C7-115A-4DBA-B710-C3EA5F032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3300" cy="23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0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2D (VD BN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7w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0288D-27E7-459A-BD05-6FCBE7FC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721"/>
            <a:ext cx="5428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0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442364" y="127000"/>
            <a:ext cx="2701636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5C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6C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B4D43-A5B2-4ADD-9E90-B707A166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6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7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7D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8B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9D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0A205-794E-43AC-B519-2D1D07D4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9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3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666806" y="0"/>
            <a:ext cx="2477193" cy="6663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10A</a:t>
            </a:r>
          </a:p>
          <a:p>
            <a:pPr algn="l"/>
            <a:r>
              <a:rPr lang="en-US" sz="2000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11B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BE785-35F9-460B-9D1C-EDA951EC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721"/>
            <a:ext cx="6608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0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262312-91D9-4635-A8D3-5DB70B053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1"/>
          <a:stretch/>
        </p:blipFill>
        <p:spPr>
          <a:xfrm>
            <a:off x="0" y="329184"/>
            <a:ext cx="8599990" cy="13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7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12A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A98D7-78E3-4564-A031-7D213020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9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0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14B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15B (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hang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(bn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?)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chậm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TD ls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thôi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16C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AC7C4-025E-4913-BD5F-F0150EEB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7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03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5793971" y="74816"/>
            <a:ext cx="3350029" cy="6588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17D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thoái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pb vs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TP)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18B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19A</a:t>
            </a:r>
          </a:p>
          <a:p>
            <a:pPr algn="l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5A85F-6F60-43FB-8078-CBFAF638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02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0" y="4241800"/>
            <a:ext cx="9144000" cy="242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 full 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20D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76542-0D00-4EA0-91A7-8A297BB1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723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636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D9BFB-D994-4F49-8E4B-0CCB14FF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83300" cy="27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5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D0A90-AE84-4882-825D-FDB9EAFF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721"/>
            <a:ext cx="520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6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84A15-A813-44F5-A46F-A46974B6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5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1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75A7A-ADDC-4655-B514-93214813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31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56A9E-28B1-425C-976D-AF7FC681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81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2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5F9FC-3D2D-4616-9B1F-E640B1EF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4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0E48C-8B5F-4B7A-A353-890C42CB1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3" b="3258"/>
          <a:stretch/>
        </p:blipFill>
        <p:spPr>
          <a:xfrm>
            <a:off x="116031" y="438912"/>
            <a:ext cx="8804970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76A77-9174-441E-8DB2-D1B607AA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01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6083300" y="127000"/>
            <a:ext cx="306070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9C52D-4ECE-4084-B5EA-39945D4C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6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370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4019C-D3C7-4DF1-AE83-2BB23991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22383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31424F9-86E7-4F1A-ADEE-7E261D9E9C4D}"/>
              </a:ext>
            </a:extLst>
          </p:cNvPr>
          <p:cNvSpPr txBox="1">
            <a:spLocks/>
          </p:cNvSpPr>
          <p:nvPr/>
        </p:nvSpPr>
        <p:spPr>
          <a:xfrm>
            <a:off x="0" y="4216400"/>
            <a:ext cx="9144000" cy="244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611146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5076825" y="0"/>
            <a:ext cx="30607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4 (18/20)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88E07-0F64-4704-A2D7-EB8771F7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0"/>
            <a:ext cx="4972050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DF122-29DC-4EBA-855E-90EFC9EC3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" y="2819400"/>
            <a:ext cx="4349262" cy="40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0F9C2-27BC-490D-B2A3-0637C968C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50851"/>
            <a:ext cx="41148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9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0" y="5461000"/>
            <a:ext cx="9144000" cy="1202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9A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01BDA-C8F6-44C2-8231-DC3D50F3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911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C5BA3-11EB-4C02-BC32-E429D20B4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25" y="0"/>
            <a:ext cx="40957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60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4838700" y="5880100"/>
            <a:ext cx="4305300" cy="78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8618-41BC-4FD0-AEEE-9DC756D1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5029200" cy="674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42DF0-1E39-4698-815B-7DB64202D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933" y="127000"/>
            <a:ext cx="4002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81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4140200" y="3429000"/>
            <a:ext cx="50038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3911E-327A-4BBC-B955-9111A9CC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00500" cy="673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356F25-15FF-4BA1-9184-279CD24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0"/>
            <a:ext cx="5105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8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7189470" y="127000"/>
            <a:ext cx="195453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1A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2B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3C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9CBF7-0835-4A9F-B01D-2B526E54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1704975"/>
            <a:ext cx="7181850" cy="3857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19022-B088-42CB-959B-27AAE3C1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531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7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0" y="4606290"/>
            <a:ext cx="9144000" cy="2057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5A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EC468-3089-4AB4-A5F6-37684894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99248" cy="44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9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E95CCEE-44CB-4D6A-924C-F988A6633B2F}"/>
              </a:ext>
            </a:extLst>
          </p:cNvPr>
          <p:cNvSpPr txBox="1">
            <a:spLocks/>
          </p:cNvSpPr>
          <p:nvPr/>
        </p:nvSpPr>
        <p:spPr>
          <a:xfrm>
            <a:off x="7178040" y="127000"/>
            <a:ext cx="1965960" cy="6536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Pretest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5 (18/20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6D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7A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8B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CA18-6CBB-4FE7-8CD8-F4BD23EE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915" y="0"/>
            <a:ext cx="70675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2202</Words>
  <Application>Microsoft Office PowerPoint</Application>
  <PresentationFormat>On-screen Show (4:3)</PresentationFormat>
  <Paragraphs>470</Paragraphs>
  <Slides>154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Thien Nguyen - Y17</cp:lastModifiedBy>
  <cp:revision>1</cp:revision>
  <dcterms:created xsi:type="dcterms:W3CDTF">2021-05-26T10:18:37Z</dcterms:created>
  <dcterms:modified xsi:type="dcterms:W3CDTF">2023-07-20T11:05:14Z</dcterms:modified>
</cp:coreProperties>
</file>